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6B188-3E00-40F1-A5AE-452B1B293760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06DB7-74AF-4A7A-8215-EF90EE73BC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79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06DB7-74AF-4A7A-8215-EF90EE73BC0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75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609840B-B6CE-886A-0363-B81DA18A8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763" y="1821185"/>
            <a:ext cx="5562600" cy="12477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B627749-CD18-C749-FD98-86AA48E01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3398491"/>
            <a:ext cx="9201150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725" y="1080000"/>
            <a:ext cx="11520000" cy="853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4BDF86C2-B1B9-5247-6A80-F0F56C9041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772816"/>
            <a:ext cx="11520000" cy="3430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C3D57D36-7819-0507-074A-91150D69B36D}"/>
              </a:ext>
            </a:extLst>
          </p:cNvPr>
          <p:cNvSpPr/>
          <p:nvPr/>
        </p:nvSpPr>
        <p:spPr bwMode="white">
          <a:xfrm>
            <a:off x="2920822" y="4707745"/>
            <a:ext cx="447471" cy="276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45F5005A-9268-44B5-7051-DF071F069245}"/>
              </a:ext>
            </a:extLst>
          </p:cNvPr>
          <p:cNvSpPr/>
          <p:nvPr/>
        </p:nvSpPr>
        <p:spPr bwMode="white">
          <a:xfrm>
            <a:off x="6586277" y="4717274"/>
            <a:ext cx="447471" cy="276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22D8DEA0-9064-C329-FCC7-7EAED440A9EB}"/>
              </a:ext>
            </a:extLst>
          </p:cNvPr>
          <p:cNvSpPr/>
          <p:nvPr/>
        </p:nvSpPr>
        <p:spPr bwMode="white">
          <a:xfrm>
            <a:off x="9737615" y="4707745"/>
            <a:ext cx="609322" cy="285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3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5917" y="1261316"/>
            <a:ext cx="238016" cy="26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5256" y="1270858"/>
            <a:ext cx="238016" cy="25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65090" y="1261316"/>
            <a:ext cx="238016" cy="26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37256" y="1881607"/>
            <a:ext cx="409388" cy="26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93520" y="1881607"/>
            <a:ext cx="238016" cy="25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19735" y="3093562"/>
            <a:ext cx="428429" cy="26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80132" y="3093562"/>
            <a:ext cx="437950" cy="26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36793" y="3093562"/>
            <a:ext cx="428429" cy="26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10082" y="4448660"/>
            <a:ext cx="409388" cy="26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38247" y="4448660"/>
            <a:ext cx="418909" cy="26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85256" y="4448660"/>
            <a:ext cx="418909" cy="26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604099" y="4448660"/>
            <a:ext cx="418909" cy="26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565024" y="4448660"/>
            <a:ext cx="428429" cy="25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174347" y="4448660"/>
            <a:ext cx="428429" cy="25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421553" y="4448660"/>
            <a:ext cx="418909" cy="26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040396" y="4448660"/>
            <a:ext cx="418909" cy="26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8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685" y="2167182"/>
            <a:ext cx="257057" cy="200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3404" y="2167182"/>
            <a:ext cx="257057" cy="200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78876" y="2167182"/>
            <a:ext cx="257057" cy="200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5487" y="3015946"/>
            <a:ext cx="437950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1206" y="3025483"/>
            <a:ext cx="399867" cy="267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32528" y="3015946"/>
            <a:ext cx="447471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41388" y="3025483"/>
            <a:ext cx="447471" cy="267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36198" y="2968263"/>
            <a:ext cx="2760991" cy="35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5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6">
            <a:extLst>
              <a:ext uri="{FF2B5EF4-FFF2-40B4-BE49-F238E27FC236}">
                <a16:creationId xmlns:a16="http://schemas.microsoft.com/office/drawing/2014/main" id="{E2FA073F-E88B-49A3-2E15-70E57DE605E9}"/>
              </a:ext>
            </a:extLst>
          </p:cNvPr>
          <p:cNvSpPr/>
          <p:nvPr/>
        </p:nvSpPr>
        <p:spPr bwMode="white">
          <a:xfrm>
            <a:off x="2690776" y="2722926"/>
            <a:ext cx="428429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2680A9B1-EA55-AA37-1F8D-E89E27981637}"/>
              </a:ext>
            </a:extLst>
          </p:cNvPr>
          <p:cNvSpPr/>
          <p:nvPr/>
        </p:nvSpPr>
        <p:spPr bwMode="white">
          <a:xfrm>
            <a:off x="2043371" y="3372455"/>
            <a:ext cx="428429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379B489B-ACCF-2247-1F98-C44FECCD7789}"/>
              </a:ext>
            </a:extLst>
          </p:cNvPr>
          <p:cNvSpPr/>
          <p:nvPr/>
        </p:nvSpPr>
        <p:spPr bwMode="white">
          <a:xfrm>
            <a:off x="2700297" y="3382007"/>
            <a:ext cx="418909" cy="257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>
            <a:extLst>
              <a:ext uri="{FF2B5EF4-FFF2-40B4-BE49-F238E27FC236}">
                <a16:creationId xmlns:a16="http://schemas.microsoft.com/office/drawing/2014/main" id="{CA24BF8C-43F4-24A4-0F59-E3CC5B29FA94}"/>
              </a:ext>
            </a:extLst>
          </p:cNvPr>
          <p:cNvSpPr/>
          <p:nvPr/>
        </p:nvSpPr>
        <p:spPr bwMode="white">
          <a:xfrm>
            <a:off x="5442247" y="2073397"/>
            <a:ext cx="428429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67875573-59BB-58B2-B810-6AF4C8E57811}"/>
              </a:ext>
            </a:extLst>
          </p:cNvPr>
          <p:cNvSpPr/>
          <p:nvPr/>
        </p:nvSpPr>
        <p:spPr bwMode="white">
          <a:xfrm>
            <a:off x="4804363" y="2722926"/>
            <a:ext cx="418909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74998C2D-496E-05DE-977F-4E682A165BF9}"/>
              </a:ext>
            </a:extLst>
          </p:cNvPr>
          <p:cNvSpPr/>
          <p:nvPr/>
        </p:nvSpPr>
        <p:spPr bwMode="white">
          <a:xfrm>
            <a:off x="5451768" y="2722926"/>
            <a:ext cx="418909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709963A5-6043-60A8-449E-F4A31827043B}"/>
              </a:ext>
            </a:extLst>
          </p:cNvPr>
          <p:cNvSpPr/>
          <p:nvPr/>
        </p:nvSpPr>
        <p:spPr bwMode="white">
          <a:xfrm>
            <a:off x="6108694" y="2722926"/>
            <a:ext cx="418909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21C15936-2B3D-D1E3-1D31-B704081CA2AA}"/>
              </a:ext>
            </a:extLst>
          </p:cNvPr>
          <p:cNvSpPr/>
          <p:nvPr/>
        </p:nvSpPr>
        <p:spPr bwMode="white">
          <a:xfrm>
            <a:off x="5451768" y="3372455"/>
            <a:ext cx="418909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3">
            <a:extLst>
              <a:ext uri="{FF2B5EF4-FFF2-40B4-BE49-F238E27FC236}">
                <a16:creationId xmlns:a16="http://schemas.microsoft.com/office/drawing/2014/main" id="{9995FFB2-5D18-BDC2-8F04-0647551DD37B}"/>
              </a:ext>
            </a:extLst>
          </p:cNvPr>
          <p:cNvSpPr/>
          <p:nvPr/>
        </p:nvSpPr>
        <p:spPr bwMode="white">
          <a:xfrm>
            <a:off x="8212760" y="2073397"/>
            <a:ext cx="428429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4">
            <a:extLst>
              <a:ext uri="{FF2B5EF4-FFF2-40B4-BE49-F238E27FC236}">
                <a16:creationId xmlns:a16="http://schemas.microsoft.com/office/drawing/2014/main" id="{7A6511E8-564B-FD7A-9936-D1C30A4B589B}"/>
              </a:ext>
            </a:extLst>
          </p:cNvPr>
          <p:cNvSpPr/>
          <p:nvPr/>
        </p:nvSpPr>
        <p:spPr bwMode="white">
          <a:xfrm>
            <a:off x="8860165" y="2073397"/>
            <a:ext cx="418909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5">
            <a:extLst>
              <a:ext uri="{FF2B5EF4-FFF2-40B4-BE49-F238E27FC236}">
                <a16:creationId xmlns:a16="http://schemas.microsoft.com/office/drawing/2014/main" id="{90746A48-A58A-D0B2-3EEC-547BAE6B97F6}"/>
              </a:ext>
            </a:extLst>
          </p:cNvPr>
          <p:cNvSpPr/>
          <p:nvPr/>
        </p:nvSpPr>
        <p:spPr bwMode="white">
          <a:xfrm>
            <a:off x="9507570" y="2073397"/>
            <a:ext cx="418909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10">
            <a:extLst>
              <a:ext uri="{FF2B5EF4-FFF2-40B4-BE49-F238E27FC236}">
                <a16:creationId xmlns:a16="http://schemas.microsoft.com/office/drawing/2014/main" id="{6E66021A-9C51-3521-48EE-7B72069D66EA}"/>
              </a:ext>
            </a:extLst>
          </p:cNvPr>
          <p:cNvSpPr/>
          <p:nvPr/>
        </p:nvSpPr>
        <p:spPr bwMode="white">
          <a:xfrm>
            <a:off x="8203239" y="2722926"/>
            <a:ext cx="437950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11">
            <a:extLst>
              <a:ext uri="{FF2B5EF4-FFF2-40B4-BE49-F238E27FC236}">
                <a16:creationId xmlns:a16="http://schemas.microsoft.com/office/drawing/2014/main" id="{B85FA836-F4E6-4672-D37C-003CDD678E07}"/>
              </a:ext>
            </a:extLst>
          </p:cNvPr>
          <p:cNvSpPr/>
          <p:nvPr/>
        </p:nvSpPr>
        <p:spPr bwMode="white">
          <a:xfrm>
            <a:off x="9498049" y="2722926"/>
            <a:ext cx="428429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15">
            <a:extLst>
              <a:ext uri="{FF2B5EF4-FFF2-40B4-BE49-F238E27FC236}">
                <a16:creationId xmlns:a16="http://schemas.microsoft.com/office/drawing/2014/main" id="{B215B69A-FEAC-9CA6-AF0A-7EF67A753C6B}"/>
              </a:ext>
            </a:extLst>
          </p:cNvPr>
          <p:cNvSpPr/>
          <p:nvPr/>
        </p:nvSpPr>
        <p:spPr bwMode="white">
          <a:xfrm>
            <a:off x="8203239" y="3372455"/>
            <a:ext cx="437950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16">
            <a:extLst>
              <a:ext uri="{FF2B5EF4-FFF2-40B4-BE49-F238E27FC236}">
                <a16:creationId xmlns:a16="http://schemas.microsoft.com/office/drawing/2014/main" id="{9D07D735-07CD-09B4-B129-25C9464F5ED5}"/>
              </a:ext>
            </a:extLst>
          </p:cNvPr>
          <p:cNvSpPr/>
          <p:nvPr/>
        </p:nvSpPr>
        <p:spPr bwMode="white">
          <a:xfrm>
            <a:off x="8850644" y="3372455"/>
            <a:ext cx="428429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17">
            <a:extLst>
              <a:ext uri="{FF2B5EF4-FFF2-40B4-BE49-F238E27FC236}">
                <a16:creationId xmlns:a16="http://schemas.microsoft.com/office/drawing/2014/main" id="{A4539D6D-86EE-D1F5-90DD-1AC109454258}"/>
              </a:ext>
            </a:extLst>
          </p:cNvPr>
          <p:cNvSpPr/>
          <p:nvPr/>
        </p:nvSpPr>
        <p:spPr bwMode="white">
          <a:xfrm>
            <a:off x="9498049" y="3372455"/>
            <a:ext cx="428429" cy="26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9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30876" y="2092631"/>
            <a:ext cx="761652" cy="334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0512" y="2732690"/>
            <a:ext cx="752132" cy="343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59900" y="2780456"/>
            <a:ext cx="238016" cy="267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等线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2022-11-19T14:06:16Z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