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F8E2014-9605-E463-38EF-75DDC4621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844824"/>
            <a:ext cx="5562600" cy="12477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84DE54C-A47A-3B37-54CD-8EB18F048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7" y="3429000"/>
            <a:ext cx="9191625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3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94B4C396-6E8E-AB80-EB97-EC079BE6FC0C}"/>
              </a:ext>
            </a:extLst>
          </p:cNvPr>
          <p:cNvSpPr/>
          <p:nvPr/>
        </p:nvSpPr>
        <p:spPr bwMode="white">
          <a:xfrm>
            <a:off x="2776462" y="3149414"/>
            <a:ext cx="247537" cy="276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808A4951-93D2-F4ED-C30B-FBC940D1AFCF}"/>
              </a:ext>
            </a:extLst>
          </p:cNvPr>
          <p:cNvSpPr/>
          <p:nvPr/>
        </p:nvSpPr>
        <p:spPr bwMode="white">
          <a:xfrm>
            <a:off x="5394644" y="2420888"/>
            <a:ext cx="3874909" cy="747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7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0710" y="2329157"/>
            <a:ext cx="257057" cy="26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0942" y="2319622"/>
            <a:ext cx="418909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6727" y="2329157"/>
            <a:ext cx="247537" cy="26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35933" y="2329157"/>
            <a:ext cx="238016" cy="26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0710" y="2872684"/>
            <a:ext cx="247537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70942" y="2882220"/>
            <a:ext cx="428429" cy="26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36727" y="2872684"/>
            <a:ext cx="257057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64561" y="2872684"/>
            <a:ext cx="418909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90710" y="3425746"/>
            <a:ext cx="238016" cy="26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37520" y="3425746"/>
            <a:ext cx="247537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36727" y="3425746"/>
            <a:ext cx="257057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231140" y="3425746"/>
            <a:ext cx="247537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2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1520" y="4001051"/>
            <a:ext cx="409388" cy="276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3652" y="4125148"/>
            <a:ext cx="257057" cy="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9619" y="4001051"/>
            <a:ext cx="257057" cy="276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6892" y="4001051"/>
            <a:ext cx="247537" cy="276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51173" y="4010597"/>
            <a:ext cx="371305" cy="26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93785" y="4125148"/>
            <a:ext cx="257057" cy="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79272" y="4001051"/>
            <a:ext cx="247537" cy="276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26545" y="4010597"/>
            <a:ext cx="238016" cy="26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44" y="863976"/>
            <a:ext cx="11520000" cy="1484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>
            <a:extLst>
              <a:ext uri="{FF2B5EF4-FFF2-40B4-BE49-F238E27FC236}">
                <a16:creationId xmlns:a16="http://schemas.microsoft.com/office/drawing/2014/main" id="{CAEE8F84-BF10-F26F-ABAE-119B47A8A0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2204864"/>
            <a:ext cx="11520000" cy="3438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0A1EFB73-83B5-6ACC-01DE-32A525E44EA0}"/>
              </a:ext>
            </a:extLst>
          </p:cNvPr>
          <p:cNvSpPr/>
          <p:nvPr/>
        </p:nvSpPr>
        <p:spPr bwMode="white">
          <a:xfrm>
            <a:off x="2181829" y="3100255"/>
            <a:ext cx="409388" cy="276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DE7AD72E-E1FF-AF3C-B15F-D791032FEC85}"/>
              </a:ext>
            </a:extLst>
          </p:cNvPr>
          <p:cNvSpPr/>
          <p:nvPr/>
        </p:nvSpPr>
        <p:spPr bwMode="white">
          <a:xfrm>
            <a:off x="2924440" y="3214560"/>
            <a:ext cx="266578" cy="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CB469257-1F85-EC79-971D-7ECB356ECEF6}"/>
              </a:ext>
            </a:extLst>
          </p:cNvPr>
          <p:cNvSpPr/>
          <p:nvPr/>
        </p:nvSpPr>
        <p:spPr bwMode="white">
          <a:xfrm>
            <a:off x="3609928" y="3100255"/>
            <a:ext cx="247537" cy="276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48957DE3-441A-3C61-9553-2CA1707098A3}"/>
              </a:ext>
            </a:extLst>
          </p:cNvPr>
          <p:cNvSpPr/>
          <p:nvPr/>
        </p:nvSpPr>
        <p:spPr bwMode="white">
          <a:xfrm>
            <a:off x="4647680" y="3100255"/>
            <a:ext cx="247537" cy="276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C69EACF4-0E41-2D94-7AAC-89E92112908C}"/>
              </a:ext>
            </a:extLst>
          </p:cNvPr>
          <p:cNvSpPr/>
          <p:nvPr/>
        </p:nvSpPr>
        <p:spPr bwMode="white">
          <a:xfrm>
            <a:off x="2181829" y="5176800"/>
            <a:ext cx="409388" cy="276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E8CE8D90-946C-5CEA-2728-FA8E057D6581}"/>
              </a:ext>
            </a:extLst>
          </p:cNvPr>
          <p:cNvSpPr/>
          <p:nvPr/>
        </p:nvSpPr>
        <p:spPr bwMode="white">
          <a:xfrm>
            <a:off x="2924440" y="5291105"/>
            <a:ext cx="266578" cy="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5F7CE3B6-DCA2-D8E1-9BC1-777C7C3677AC}"/>
              </a:ext>
            </a:extLst>
          </p:cNvPr>
          <p:cNvSpPr/>
          <p:nvPr/>
        </p:nvSpPr>
        <p:spPr bwMode="white">
          <a:xfrm>
            <a:off x="3609928" y="5167275"/>
            <a:ext cx="247537" cy="28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44D9E6F0-C1ED-0554-B9D3-45A8E6BAD0FB}"/>
              </a:ext>
            </a:extLst>
          </p:cNvPr>
          <p:cNvSpPr/>
          <p:nvPr/>
        </p:nvSpPr>
        <p:spPr bwMode="white">
          <a:xfrm>
            <a:off x="4657201" y="5176800"/>
            <a:ext cx="247537" cy="276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2022-11-19T14:05:49Z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