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4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8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E55B54C-766A-B665-887A-D92A6D531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862" y="1978918"/>
            <a:ext cx="4486275" cy="116205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E44E435-37FB-46FC-5C59-9735266BC0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162" y="3717033"/>
            <a:ext cx="7305675" cy="1085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69355" y="2755794"/>
            <a:ext cx="238016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83471" y="2755794"/>
            <a:ext cx="257057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45719" y="3269959"/>
            <a:ext cx="257057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92991" y="3279480"/>
            <a:ext cx="238016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355239" y="3793645"/>
            <a:ext cx="228495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44624"/>
            <a:ext cx="11520000" cy="3595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3.png">
            <a:extLst>
              <a:ext uri="{FF2B5EF4-FFF2-40B4-BE49-F238E27FC236}">
                <a16:creationId xmlns:a16="http://schemas.microsoft.com/office/drawing/2014/main" id="{487B6144-F1A6-F22D-945C-313DF0C8C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88" r="14999"/>
          <a:stretch/>
        </p:blipFill>
        <p:spPr>
          <a:xfrm>
            <a:off x="1703512" y="3861048"/>
            <a:ext cx="9792162" cy="25239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E3F282E9-0E98-D787-957C-74A08EEB8AEB}"/>
              </a:ext>
            </a:extLst>
          </p:cNvPr>
          <p:cNvSpPr/>
          <p:nvPr/>
        </p:nvSpPr>
        <p:spPr bwMode="white">
          <a:xfrm>
            <a:off x="2979280" y="4145912"/>
            <a:ext cx="238016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C89FC8B9-F52D-4D57-5CD9-6789AC19609B}"/>
              </a:ext>
            </a:extLst>
          </p:cNvPr>
          <p:cNvSpPr/>
          <p:nvPr/>
        </p:nvSpPr>
        <p:spPr bwMode="white">
          <a:xfrm>
            <a:off x="3521958" y="4145912"/>
            <a:ext cx="238016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4FF223A4-4070-52DC-B883-1E2ED7662D5E}"/>
              </a:ext>
            </a:extLst>
          </p:cNvPr>
          <p:cNvSpPr/>
          <p:nvPr/>
        </p:nvSpPr>
        <p:spPr bwMode="white">
          <a:xfrm>
            <a:off x="3521958" y="4698534"/>
            <a:ext cx="247537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8DAAAD1-BA5B-EA1D-B6FA-679EAA47B5F5}"/>
              </a:ext>
            </a:extLst>
          </p:cNvPr>
          <p:cNvSpPr/>
          <p:nvPr/>
        </p:nvSpPr>
        <p:spPr bwMode="white">
          <a:xfrm>
            <a:off x="1884404" y="5241628"/>
            <a:ext cx="238016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1C43524-BBE8-6B53-F4FF-712E1B0074AF}"/>
              </a:ext>
            </a:extLst>
          </p:cNvPr>
          <p:cNvSpPr/>
          <p:nvPr/>
        </p:nvSpPr>
        <p:spPr bwMode="white">
          <a:xfrm>
            <a:off x="2427082" y="5241628"/>
            <a:ext cx="238016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D126DE7-F2CC-A963-5E99-7495AAD6B0E7}"/>
              </a:ext>
            </a:extLst>
          </p:cNvPr>
          <p:cNvSpPr/>
          <p:nvPr/>
        </p:nvSpPr>
        <p:spPr bwMode="white">
          <a:xfrm>
            <a:off x="2979280" y="5241628"/>
            <a:ext cx="247537" cy="2667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10">
            <a:extLst>
              <a:ext uri="{FF2B5EF4-FFF2-40B4-BE49-F238E27FC236}">
                <a16:creationId xmlns:a16="http://schemas.microsoft.com/office/drawing/2014/main" id="{31AAE87B-0B46-0B98-660C-3F553FEF5F41}"/>
              </a:ext>
            </a:extLst>
          </p:cNvPr>
          <p:cNvSpPr/>
          <p:nvPr/>
        </p:nvSpPr>
        <p:spPr bwMode="white">
          <a:xfrm>
            <a:off x="2455644" y="5794250"/>
            <a:ext cx="161851" cy="2572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4A2C41C9-B258-DD4E-B9E2-F92E0D60D987}"/>
              </a:ext>
            </a:extLst>
          </p:cNvPr>
          <p:cNvSpPr/>
          <p:nvPr/>
        </p:nvSpPr>
        <p:spPr bwMode="white">
          <a:xfrm>
            <a:off x="9196272" y="4631838"/>
            <a:ext cx="2131712" cy="1126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7992" y="404685"/>
            <a:ext cx="11520000" cy="20079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5.png">
            <a:extLst>
              <a:ext uri="{FF2B5EF4-FFF2-40B4-BE49-F238E27FC236}">
                <a16:creationId xmlns:a16="http://schemas.microsoft.com/office/drawing/2014/main" id="{59FB3124-93F0-176B-65BF-B6A4058C856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448" y="2348880"/>
            <a:ext cx="11520000" cy="4329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4">
            <a:extLst>
              <a:ext uri="{FF2B5EF4-FFF2-40B4-BE49-F238E27FC236}">
                <a16:creationId xmlns:a16="http://schemas.microsoft.com/office/drawing/2014/main" id="{4D0E9102-E3AC-4425-226D-04F1132B7A4E}"/>
              </a:ext>
            </a:extLst>
          </p:cNvPr>
          <p:cNvSpPr/>
          <p:nvPr/>
        </p:nvSpPr>
        <p:spPr bwMode="white">
          <a:xfrm>
            <a:off x="2063552" y="3429000"/>
            <a:ext cx="4896544" cy="309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7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9</cp:revision>
  <dcterms:created xsi:type="dcterms:W3CDTF">2022-11-08T02:00:00Z</dcterms:created>
  <dcterms:modified xsi:type="dcterms:W3CDTF">2022-11-19T14:11:21Z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