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3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C5D1D2E-1B88-BB28-31ED-2DD24F2EB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137" y="2060848"/>
            <a:ext cx="6943725" cy="113347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E4CFF88-5C59-6A58-9676-35C21658E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560" y="3275658"/>
            <a:ext cx="8143875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g_16777215" descr="1.png">
            <a:extLst>
              <a:ext uri="{FF2B5EF4-FFF2-40B4-BE49-F238E27FC236}">
                <a16:creationId xmlns:a16="http://schemas.microsoft.com/office/drawing/2014/main" id="{AC9A9564-F098-A81B-3E56-6D82C293F45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963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8" name="Rectangle 2">
            <a:extLst>
              <a:ext uri="{FF2B5EF4-FFF2-40B4-BE49-F238E27FC236}">
                <a16:creationId xmlns:a16="http://schemas.microsoft.com/office/drawing/2014/main" id="{F0AF3FDA-B861-37C7-E2CA-3746CE8D9D35}"/>
              </a:ext>
            </a:extLst>
          </p:cNvPr>
          <p:cNvSpPr/>
          <p:nvPr/>
        </p:nvSpPr>
        <p:spPr bwMode="white">
          <a:xfrm>
            <a:off x="2711624" y="2780928"/>
            <a:ext cx="504056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9" name="Rectangle 2">
            <a:extLst>
              <a:ext uri="{FF2B5EF4-FFF2-40B4-BE49-F238E27FC236}">
                <a16:creationId xmlns:a16="http://schemas.microsoft.com/office/drawing/2014/main" id="{EA1B8086-38C7-3B7B-2DB4-7A529EDC128A}"/>
              </a:ext>
            </a:extLst>
          </p:cNvPr>
          <p:cNvSpPr/>
          <p:nvPr/>
        </p:nvSpPr>
        <p:spPr bwMode="white">
          <a:xfrm>
            <a:off x="1199456" y="3501008"/>
            <a:ext cx="1728192" cy="1800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0" name="Rectangle 2">
            <a:extLst>
              <a:ext uri="{FF2B5EF4-FFF2-40B4-BE49-F238E27FC236}">
                <a16:creationId xmlns:a16="http://schemas.microsoft.com/office/drawing/2014/main" id="{9321132E-FF8C-3DC8-133A-A45AE8A3A0ED}"/>
              </a:ext>
            </a:extLst>
          </p:cNvPr>
          <p:cNvSpPr/>
          <p:nvPr/>
        </p:nvSpPr>
        <p:spPr bwMode="white">
          <a:xfrm>
            <a:off x="5375920" y="2780928"/>
            <a:ext cx="504056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1" name="Rectangle 2">
            <a:extLst>
              <a:ext uri="{FF2B5EF4-FFF2-40B4-BE49-F238E27FC236}">
                <a16:creationId xmlns:a16="http://schemas.microsoft.com/office/drawing/2014/main" id="{5644113D-1B27-8496-3136-F1098EB277D5}"/>
              </a:ext>
            </a:extLst>
          </p:cNvPr>
          <p:cNvSpPr/>
          <p:nvPr/>
        </p:nvSpPr>
        <p:spPr bwMode="white">
          <a:xfrm>
            <a:off x="3935760" y="3429000"/>
            <a:ext cx="1512168" cy="1584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2" name="Rectangle 2">
            <a:extLst>
              <a:ext uri="{FF2B5EF4-FFF2-40B4-BE49-F238E27FC236}">
                <a16:creationId xmlns:a16="http://schemas.microsoft.com/office/drawing/2014/main" id="{C3836E8C-C911-E7FD-7C3A-50883AFC5735}"/>
              </a:ext>
            </a:extLst>
          </p:cNvPr>
          <p:cNvSpPr/>
          <p:nvPr/>
        </p:nvSpPr>
        <p:spPr bwMode="white">
          <a:xfrm>
            <a:off x="8184232" y="2780928"/>
            <a:ext cx="504056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3" name="Rectangle 2">
            <a:extLst>
              <a:ext uri="{FF2B5EF4-FFF2-40B4-BE49-F238E27FC236}">
                <a16:creationId xmlns:a16="http://schemas.microsoft.com/office/drawing/2014/main" id="{74FFD986-C632-B2FD-F40D-02D9A8CA4A93}"/>
              </a:ext>
            </a:extLst>
          </p:cNvPr>
          <p:cNvSpPr/>
          <p:nvPr/>
        </p:nvSpPr>
        <p:spPr bwMode="white">
          <a:xfrm>
            <a:off x="6528048" y="3356992"/>
            <a:ext cx="1512168" cy="1584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4" name="Rectangle 2">
            <a:extLst>
              <a:ext uri="{FF2B5EF4-FFF2-40B4-BE49-F238E27FC236}">
                <a16:creationId xmlns:a16="http://schemas.microsoft.com/office/drawing/2014/main" id="{A798DCC8-1615-BDB5-896F-D66A7C93E899}"/>
              </a:ext>
            </a:extLst>
          </p:cNvPr>
          <p:cNvSpPr/>
          <p:nvPr/>
        </p:nvSpPr>
        <p:spPr bwMode="white">
          <a:xfrm>
            <a:off x="10992544" y="2780928"/>
            <a:ext cx="504056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5" name="Rectangle 2">
            <a:extLst>
              <a:ext uri="{FF2B5EF4-FFF2-40B4-BE49-F238E27FC236}">
                <a16:creationId xmlns:a16="http://schemas.microsoft.com/office/drawing/2014/main" id="{9FD77D15-449B-F60A-9BE7-B9FC2FFE233E}"/>
              </a:ext>
            </a:extLst>
          </p:cNvPr>
          <p:cNvSpPr/>
          <p:nvPr/>
        </p:nvSpPr>
        <p:spPr bwMode="white">
          <a:xfrm>
            <a:off x="9264352" y="3429000"/>
            <a:ext cx="1800200" cy="1584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91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66545" y="2366118"/>
            <a:ext cx="409388" cy="257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56231" y="2366118"/>
            <a:ext cx="418909" cy="257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764958" y="2366118"/>
            <a:ext cx="409388" cy="257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249851" y="2348880"/>
            <a:ext cx="390765" cy="274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76066" y="3347378"/>
            <a:ext cx="409388" cy="257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18082" y="3337852"/>
            <a:ext cx="418909" cy="266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764958" y="3337852"/>
            <a:ext cx="418909" cy="257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211768" y="3347378"/>
            <a:ext cx="247537" cy="247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448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52958" y="4095102"/>
            <a:ext cx="437950" cy="276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33652" y="4209599"/>
            <a:ext cx="257057" cy="57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23933" y="4095102"/>
            <a:ext cx="437950" cy="276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61685" y="4095102"/>
            <a:ext cx="447471" cy="276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74809" y="4095102"/>
            <a:ext cx="447471" cy="276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555504" y="4209599"/>
            <a:ext cx="257057" cy="57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145785" y="4095102"/>
            <a:ext cx="437950" cy="276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212099" y="4095102"/>
            <a:ext cx="371305" cy="267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1968" y="503936"/>
            <a:ext cx="11520000" cy="2968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5.png">
            <a:extLst>
              <a:ext uri="{FF2B5EF4-FFF2-40B4-BE49-F238E27FC236}">
                <a16:creationId xmlns:a16="http://schemas.microsoft.com/office/drawing/2014/main" id="{3D7D002D-F02A-A820-CBAA-A4605B86A43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424" y="3429000"/>
            <a:ext cx="11520000" cy="25151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2E2BBC4D-745F-3615-7298-9E5EE3D9A86D}"/>
              </a:ext>
            </a:extLst>
          </p:cNvPr>
          <p:cNvSpPr/>
          <p:nvPr/>
        </p:nvSpPr>
        <p:spPr bwMode="white">
          <a:xfrm>
            <a:off x="1343472" y="4797152"/>
            <a:ext cx="8280920" cy="1368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9</cp:revision>
  <dcterms:created xsi:type="dcterms:W3CDTF">2022-11-08T02:00:00Z</dcterms:created>
  <dcterms:modified xsi:type="dcterms:W3CDTF">2022-11-19T13:55:42Z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