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7E3FB59-E0EF-5FAB-752B-14DDFF175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113" y="1998166"/>
            <a:ext cx="6943725" cy="11334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CC2DD01-E234-A44A-C167-DF06BC527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44" y="3212976"/>
            <a:ext cx="8115300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g_16777215" descr="1.png">
            <a:extLst>
              <a:ext uri="{FF2B5EF4-FFF2-40B4-BE49-F238E27FC236}">
                <a16:creationId xmlns:a16="http://schemas.microsoft.com/office/drawing/2014/main" id="{7CCCF335-7820-5BBB-61DB-6F11F741AAE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124744"/>
            <a:ext cx="11520000" cy="3533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7" name="Rectangle 2">
            <a:extLst>
              <a:ext uri="{FF2B5EF4-FFF2-40B4-BE49-F238E27FC236}">
                <a16:creationId xmlns:a16="http://schemas.microsoft.com/office/drawing/2014/main" id="{72BDF5C4-876F-A2F4-F6C9-DBB0C0D7C91A}"/>
              </a:ext>
            </a:extLst>
          </p:cNvPr>
          <p:cNvSpPr/>
          <p:nvPr/>
        </p:nvSpPr>
        <p:spPr bwMode="white">
          <a:xfrm>
            <a:off x="2351584" y="2636912"/>
            <a:ext cx="504056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8" name="Rectangle 2">
            <a:extLst>
              <a:ext uri="{FF2B5EF4-FFF2-40B4-BE49-F238E27FC236}">
                <a16:creationId xmlns:a16="http://schemas.microsoft.com/office/drawing/2014/main" id="{D18DB7D6-86FD-1220-0B7F-B5AA2A6E9EAD}"/>
              </a:ext>
            </a:extLst>
          </p:cNvPr>
          <p:cNvSpPr/>
          <p:nvPr/>
        </p:nvSpPr>
        <p:spPr bwMode="white">
          <a:xfrm>
            <a:off x="1127448" y="3068960"/>
            <a:ext cx="1512168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9" name="Rectangle 2">
            <a:extLst>
              <a:ext uri="{FF2B5EF4-FFF2-40B4-BE49-F238E27FC236}">
                <a16:creationId xmlns:a16="http://schemas.microsoft.com/office/drawing/2014/main" id="{3A92EF01-0B3E-B832-8E2C-682BB25FE780}"/>
              </a:ext>
            </a:extLst>
          </p:cNvPr>
          <p:cNvSpPr/>
          <p:nvPr/>
        </p:nvSpPr>
        <p:spPr bwMode="white">
          <a:xfrm>
            <a:off x="5087888" y="2564904"/>
            <a:ext cx="504056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0" name="Rectangle 2">
            <a:extLst>
              <a:ext uri="{FF2B5EF4-FFF2-40B4-BE49-F238E27FC236}">
                <a16:creationId xmlns:a16="http://schemas.microsoft.com/office/drawing/2014/main" id="{82FBB595-5980-66CA-C608-36FDA629F51B}"/>
              </a:ext>
            </a:extLst>
          </p:cNvPr>
          <p:cNvSpPr/>
          <p:nvPr/>
        </p:nvSpPr>
        <p:spPr bwMode="white">
          <a:xfrm>
            <a:off x="3647728" y="3212976"/>
            <a:ext cx="1512168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1" name="Rectangle 2">
            <a:extLst>
              <a:ext uri="{FF2B5EF4-FFF2-40B4-BE49-F238E27FC236}">
                <a16:creationId xmlns:a16="http://schemas.microsoft.com/office/drawing/2014/main" id="{D7D33B55-1645-EF9A-FCED-8CA388BCD9FE}"/>
              </a:ext>
            </a:extLst>
          </p:cNvPr>
          <p:cNvSpPr/>
          <p:nvPr/>
        </p:nvSpPr>
        <p:spPr bwMode="white">
          <a:xfrm>
            <a:off x="7824192" y="2636912"/>
            <a:ext cx="504056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2" name="Rectangle 2">
            <a:extLst>
              <a:ext uri="{FF2B5EF4-FFF2-40B4-BE49-F238E27FC236}">
                <a16:creationId xmlns:a16="http://schemas.microsoft.com/office/drawing/2014/main" id="{F3E20344-E5F2-E48D-E51E-D0B6F5C7961B}"/>
              </a:ext>
            </a:extLst>
          </p:cNvPr>
          <p:cNvSpPr/>
          <p:nvPr/>
        </p:nvSpPr>
        <p:spPr bwMode="white">
          <a:xfrm>
            <a:off x="6384032" y="3140968"/>
            <a:ext cx="1512168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3" name="Rectangle 2">
            <a:extLst>
              <a:ext uri="{FF2B5EF4-FFF2-40B4-BE49-F238E27FC236}">
                <a16:creationId xmlns:a16="http://schemas.microsoft.com/office/drawing/2014/main" id="{9515725B-EEF9-3FCE-2C61-DC3A42517C36}"/>
              </a:ext>
            </a:extLst>
          </p:cNvPr>
          <p:cNvSpPr/>
          <p:nvPr/>
        </p:nvSpPr>
        <p:spPr bwMode="white">
          <a:xfrm>
            <a:off x="10632504" y="2564904"/>
            <a:ext cx="504056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4" name="Rectangle 2">
            <a:extLst>
              <a:ext uri="{FF2B5EF4-FFF2-40B4-BE49-F238E27FC236}">
                <a16:creationId xmlns:a16="http://schemas.microsoft.com/office/drawing/2014/main" id="{40CA8CF0-D5CC-2E5F-877D-32043F4925DE}"/>
              </a:ext>
            </a:extLst>
          </p:cNvPr>
          <p:cNvSpPr/>
          <p:nvPr/>
        </p:nvSpPr>
        <p:spPr bwMode="white">
          <a:xfrm>
            <a:off x="8904312" y="3140968"/>
            <a:ext cx="1800200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02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57421" y="2246093"/>
            <a:ext cx="409388" cy="267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>
            <a:extLst>
              <a:ext uri="{FF2B5EF4-FFF2-40B4-BE49-F238E27FC236}">
                <a16:creationId xmlns:a16="http://schemas.microsoft.com/office/drawing/2014/main" id="{35B8BD89-8D3D-26C2-3930-DD018BDC8581}"/>
              </a:ext>
            </a:extLst>
          </p:cNvPr>
          <p:cNvSpPr/>
          <p:nvPr/>
        </p:nvSpPr>
        <p:spPr bwMode="white">
          <a:xfrm>
            <a:off x="2909752" y="2666651"/>
            <a:ext cx="399867" cy="286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>
            <a:extLst>
              <a:ext uri="{FF2B5EF4-FFF2-40B4-BE49-F238E27FC236}">
                <a16:creationId xmlns:a16="http://schemas.microsoft.com/office/drawing/2014/main" id="{F3213A26-5A1A-58D1-F4F7-0DD77C74569E}"/>
              </a:ext>
            </a:extLst>
          </p:cNvPr>
          <p:cNvSpPr/>
          <p:nvPr/>
        </p:nvSpPr>
        <p:spPr bwMode="white">
          <a:xfrm>
            <a:off x="6261024" y="2236535"/>
            <a:ext cx="428429" cy="277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">
            <a:extLst>
              <a:ext uri="{FF2B5EF4-FFF2-40B4-BE49-F238E27FC236}">
                <a16:creationId xmlns:a16="http://schemas.microsoft.com/office/drawing/2014/main" id="{2A422E25-161D-A0ED-3947-49CC5FC9C8DA}"/>
              </a:ext>
            </a:extLst>
          </p:cNvPr>
          <p:cNvSpPr/>
          <p:nvPr/>
        </p:nvSpPr>
        <p:spPr bwMode="white">
          <a:xfrm>
            <a:off x="6432396" y="2666651"/>
            <a:ext cx="437950" cy="286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4">
            <a:extLst>
              <a:ext uri="{FF2B5EF4-FFF2-40B4-BE49-F238E27FC236}">
                <a16:creationId xmlns:a16="http://schemas.microsoft.com/office/drawing/2014/main" id="{51C2712D-413C-4A86-54D7-7C4A06EBBFFB}"/>
              </a:ext>
            </a:extLst>
          </p:cNvPr>
          <p:cNvSpPr/>
          <p:nvPr/>
        </p:nvSpPr>
        <p:spPr bwMode="white">
          <a:xfrm>
            <a:off x="9764628" y="2236535"/>
            <a:ext cx="437950" cy="277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77E5E32F-4BC7-82B7-7BA8-41931A9CF6E9}"/>
              </a:ext>
            </a:extLst>
          </p:cNvPr>
          <p:cNvSpPr/>
          <p:nvPr/>
        </p:nvSpPr>
        <p:spPr bwMode="white">
          <a:xfrm>
            <a:off x="9936000" y="2666651"/>
            <a:ext cx="437950" cy="286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4884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81256" y="2043673"/>
            <a:ext cx="266578" cy="209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80066" y="2043673"/>
            <a:ext cx="257057" cy="200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59768" y="2043673"/>
            <a:ext cx="257057" cy="200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60" y="863976"/>
            <a:ext cx="11520000" cy="2271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50369" y="1608528"/>
            <a:ext cx="428429" cy="267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09014" y="2668083"/>
            <a:ext cx="409388" cy="353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5.png">
            <a:extLst>
              <a:ext uri="{FF2B5EF4-FFF2-40B4-BE49-F238E27FC236}">
                <a16:creationId xmlns:a16="http://schemas.microsoft.com/office/drawing/2014/main" id="{33BAAB73-F417-7268-7893-5B9F3F1EA80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9024" y="3212976"/>
            <a:ext cx="11520000" cy="28160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822114A3-B29A-6F92-0DAE-EA636F48E648}"/>
              </a:ext>
            </a:extLst>
          </p:cNvPr>
          <p:cNvSpPr/>
          <p:nvPr/>
        </p:nvSpPr>
        <p:spPr bwMode="white">
          <a:xfrm>
            <a:off x="2422263" y="4425327"/>
            <a:ext cx="5712396" cy="353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70F4AB9F-C1B6-DF85-6DA5-15EBF2D74928}"/>
              </a:ext>
            </a:extLst>
          </p:cNvPr>
          <p:cNvSpPr/>
          <p:nvPr/>
        </p:nvSpPr>
        <p:spPr bwMode="white">
          <a:xfrm>
            <a:off x="2469866" y="4941168"/>
            <a:ext cx="6434446" cy="400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>
            <a:extLst>
              <a:ext uri="{FF2B5EF4-FFF2-40B4-BE49-F238E27FC236}">
                <a16:creationId xmlns:a16="http://schemas.microsoft.com/office/drawing/2014/main" id="{39383F86-FF58-1D44-7C5A-CB377BBF74AA}"/>
              </a:ext>
            </a:extLst>
          </p:cNvPr>
          <p:cNvSpPr/>
          <p:nvPr/>
        </p:nvSpPr>
        <p:spPr bwMode="white">
          <a:xfrm>
            <a:off x="1165536" y="5517232"/>
            <a:ext cx="5578536" cy="378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108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53157" y="3875030"/>
            <a:ext cx="9595371" cy="1066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2022-11-08T02:00:00Z</dcterms:created>
  <dcterms:modified xsi:type="dcterms:W3CDTF">2022-11-19T13:56:03Z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