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44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93196A-DD89-6586-FE72-718A6F6C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113" y="1998166"/>
            <a:ext cx="6943725" cy="11334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24FFC4-86B4-5111-ECA0-2B86153A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212976"/>
            <a:ext cx="968692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44" y="863976"/>
            <a:ext cx="11520000" cy="202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26984C01-EEBA-B428-9F7A-9FB9D812AC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708920"/>
            <a:ext cx="11520000" cy="359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3">
            <a:extLst>
              <a:ext uri="{FF2B5EF4-FFF2-40B4-BE49-F238E27FC236}">
                <a16:creationId xmlns:a16="http://schemas.microsoft.com/office/drawing/2014/main" id="{0363577C-8766-B170-5FEE-157CE7A2B9BA}"/>
              </a:ext>
            </a:extLst>
          </p:cNvPr>
          <p:cNvSpPr/>
          <p:nvPr/>
        </p:nvSpPr>
        <p:spPr bwMode="white">
          <a:xfrm>
            <a:off x="1487488" y="5733256"/>
            <a:ext cx="380826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3">
            <a:extLst>
              <a:ext uri="{FF2B5EF4-FFF2-40B4-BE49-F238E27FC236}">
                <a16:creationId xmlns:a16="http://schemas.microsoft.com/office/drawing/2014/main" id="{CBED1E0A-72BD-37DA-1CDF-9A76A08D5654}"/>
              </a:ext>
            </a:extLst>
          </p:cNvPr>
          <p:cNvSpPr/>
          <p:nvPr/>
        </p:nvSpPr>
        <p:spPr bwMode="white">
          <a:xfrm>
            <a:off x="2207568" y="4509120"/>
            <a:ext cx="1800200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3">
            <a:extLst>
              <a:ext uri="{FF2B5EF4-FFF2-40B4-BE49-F238E27FC236}">
                <a16:creationId xmlns:a16="http://schemas.microsoft.com/office/drawing/2014/main" id="{AB5E0543-BA40-5916-6379-7E1EB4968A53}"/>
              </a:ext>
            </a:extLst>
          </p:cNvPr>
          <p:cNvSpPr/>
          <p:nvPr/>
        </p:nvSpPr>
        <p:spPr bwMode="white">
          <a:xfrm>
            <a:off x="5159896" y="5733256"/>
            <a:ext cx="380826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3">
            <a:extLst>
              <a:ext uri="{FF2B5EF4-FFF2-40B4-BE49-F238E27FC236}">
                <a16:creationId xmlns:a16="http://schemas.microsoft.com/office/drawing/2014/main" id="{655E35A7-B5A0-ECBD-23F1-28DD35553C74}"/>
              </a:ext>
            </a:extLst>
          </p:cNvPr>
          <p:cNvSpPr/>
          <p:nvPr/>
        </p:nvSpPr>
        <p:spPr bwMode="white">
          <a:xfrm>
            <a:off x="5951984" y="4437112"/>
            <a:ext cx="1800200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3">
            <a:extLst>
              <a:ext uri="{FF2B5EF4-FFF2-40B4-BE49-F238E27FC236}">
                <a16:creationId xmlns:a16="http://schemas.microsoft.com/office/drawing/2014/main" id="{DD2D81C1-933B-236D-FA26-3FBD847B96BE}"/>
              </a:ext>
            </a:extLst>
          </p:cNvPr>
          <p:cNvSpPr/>
          <p:nvPr/>
        </p:nvSpPr>
        <p:spPr bwMode="white">
          <a:xfrm>
            <a:off x="8544272" y="5733256"/>
            <a:ext cx="380826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3">
            <a:extLst>
              <a:ext uri="{FF2B5EF4-FFF2-40B4-BE49-F238E27FC236}">
                <a16:creationId xmlns:a16="http://schemas.microsoft.com/office/drawing/2014/main" id="{805C62A5-AD11-8E4C-FEE2-B41DE55CF5B8}"/>
              </a:ext>
            </a:extLst>
          </p:cNvPr>
          <p:cNvSpPr/>
          <p:nvPr/>
        </p:nvSpPr>
        <p:spPr bwMode="white">
          <a:xfrm>
            <a:off x="9264352" y="4509120"/>
            <a:ext cx="1800200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g_16777215" descr="3.png">
            <a:extLst>
              <a:ext uri="{FF2B5EF4-FFF2-40B4-BE49-F238E27FC236}">
                <a16:creationId xmlns:a16="http://schemas.microsoft.com/office/drawing/2014/main" id="{486E59E7-49B3-9600-5625-CA7081DE49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3">
            <a:extLst>
              <a:ext uri="{FF2B5EF4-FFF2-40B4-BE49-F238E27FC236}">
                <a16:creationId xmlns:a16="http://schemas.microsoft.com/office/drawing/2014/main" id="{1279D801-EE59-8D5D-BDC5-B42D096D30A3}"/>
              </a:ext>
            </a:extLst>
          </p:cNvPr>
          <p:cNvSpPr/>
          <p:nvPr/>
        </p:nvSpPr>
        <p:spPr bwMode="white">
          <a:xfrm>
            <a:off x="1847528" y="3861048"/>
            <a:ext cx="380826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3">
            <a:extLst>
              <a:ext uri="{FF2B5EF4-FFF2-40B4-BE49-F238E27FC236}">
                <a16:creationId xmlns:a16="http://schemas.microsoft.com/office/drawing/2014/main" id="{6CC2618D-D44F-1FBC-D78F-F02D0A17EFFB}"/>
              </a:ext>
            </a:extLst>
          </p:cNvPr>
          <p:cNvSpPr/>
          <p:nvPr/>
        </p:nvSpPr>
        <p:spPr bwMode="white">
          <a:xfrm>
            <a:off x="2711623" y="3068960"/>
            <a:ext cx="1241610" cy="117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1D67FEC-7C8C-33A3-1C8F-8BBEFA35F7AB}"/>
              </a:ext>
            </a:extLst>
          </p:cNvPr>
          <p:cNvSpPr/>
          <p:nvPr/>
        </p:nvSpPr>
        <p:spPr bwMode="white">
          <a:xfrm>
            <a:off x="5447928" y="3933056"/>
            <a:ext cx="380826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3">
            <a:extLst>
              <a:ext uri="{FF2B5EF4-FFF2-40B4-BE49-F238E27FC236}">
                <a16:creationId xmlns:a16="http://schemas.microsoft.com/office/drawing/2014/main" id="{37169BE4-EFB7-8F0B-05DF-4BC2A84C15BA}"/>
              </a:ext>
            </a:extLst>
          </p:cNvPr>
          <p:cNvSpPr/>
          <p:nvPr/>
        </p:nvSpPr>
        <p:spPr bwMode="white">
          <a:xfrm>
            <a:off x="6312024" y="3140968"/>
            <a:ext cx="1241610" cy="117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9E1CDFA0-2FDC-049C-7EC6-6291F2370FB5}"/>
              </a:ext>
            </a:extLst>
          </p:cNvPr>
          <p:cNvSpPr/>
          <p:nvPr/>
        </p:nvSpPr>
        <p:spPr bwMode="white">
          <a:xfrm>
            <a:off x="9264352" y="3933056"/>
            <a:ext cx="380826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23348669-C883-AB98-6559-432EAE7056A8}"/>
              </a:ext>
            </a:extLst>
          </p:cNvPr>
          <p:cNvSpPr/>
          <p:nvPr/>
        </p:nvSpPr>
        <p:spPr bwMode="white">
          <a:xfrm>
            <a:off x="10128448" y="3140968"/>
            <a:ext cx="1241610" cy="117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64231"/>
            <a:ext cx="11520000" cy="351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04046" y="3033129"/>
            <a:ext cx="333223" cy="228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5104" y="3033129"/>
            <a:ext cx="371305" cy="228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>
            <a:extLst>
              <a:ext uri="{FF2B5EF4-FFF2-40B4-BE49-F238E27FC236}">
                <a16:creationId xmlns:a16="http://schemas.microsoft.com/office/drawing/2014/main" id="{92A53CE9-4516-3F54-564A-640035D120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429000"/>
            <a:ext cx="11520000" cy="3084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B1FD4734-93D9-CB85-E5A7-2F861971934A}"/>
              </a:ext>
            </a:extLst>
          </p:cNvPr>
          <p:cNvSpPr/>
          <p:nvPr/>
        </p:nvSpPr>
        <p:spPr bwMode="white">
          <a:xfrm>
            <a:off x="1631504" y="4797152"/>
            <a:ext cx="7848872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8</cp:revision>
  <dcterms:created xsi:type="dcterms:W3CDTF">2022-11-08T02:00:00Z</dcterms:created>
  <dcterms:modified xsi:type="dcterms:W3CDTF">2022-11-18T09:58:51Z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