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172648-41BB-967D-8363-0E1BAC78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2060848"/>
            <a:ext cx="6943725" cy="1133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92B27E-817A-FDD7-38EC-C43BE2EBE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3429000"/>
            <a:ext cx="66770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4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3958551"/>
            <a:ext cx="437950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965DD9-1778-4682-D1FF-E34B77B6A6FA}"/>
              </a:ext>
            </a:extLst>
          </p:cNvPr>
          <p:cNvSpPr/>
          <p:nvPr/>
        </p:nvSpPr>
        <p:spPr bwMode="white">
          <a:xfrm>
            <a:off x="2338512" y="4587638"/>
            <a:ext cx="238016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172A7CCE-0D42-AB72-636E-AC1A0983A2F7}"/>
              </a:ext>
            </a:extLst>
          </p:cNvPr>
          <p:cNvSpPr/>
          <p:nvPr/>
        </p:nvSpPr>
        <p:spPr bwMode="white">
          <a:xfrm>
            <a:off x="4404495" y="3958551"/>
            <a:ext cx="447471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4BD7417-08F1-8ED4-C49B-9A1E538CD1A4}"/>
              </a:ext>
            </a:extLst>
          </p:cNvPr>
          <p:cNvSpPr/>
          <p:nvPr/>
        </p:nvSpPr>
        <p:spPr bwMode="white">
          <a:xfrm>
            <a:off x="4414016" y="4587638"/>
            <a:ext cx="390347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A7FE1136-E1BF-DAB2-0267-2599136088E3}"/>
              </a:ext>
            </a:extLst>
          </p:cNvPr>
          <p:cNvSpPr/>
          <p:nvPr/>
        </p:nvSpPr>
        <p:spPr bwMode="white">
          <a:xfrm>
            <a:off x="6537123" y="3958551"/>
            <a:ext cx="437950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EDD33A7E-42E8-8202-5C2C-587A7E484CA7}"/>
              </a:ext>
            </a:extLst>
          </p:cNvPr>
          <p:cNvSpPr/>
          <p:nvPr/>
        </p:nvSpPr>
        <p:spPr bwMode="white">
          <a:xfrm>
            <a:off x="6632330" y="4587638"/>
            <a:ext cx="24753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6BED9DEA-4FC0-1B9F-3017-1949953BA058}"/>
              </a:ext>
            </a:extLst>
          </p:cNvPr>
          <p:cNvSpPr/>
          <p:nvPr/>
        </p:nvSpPr>
        <p:spPr bwMode="white">
          <a:xfrm>
            <a:off x="8669752" y="3958551"/>
            <a:ext cx="447471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0A18284-D031-5EBD-AAF2-7CF3508207FD}"/>
              </a:ext>
            </a:extLst>
          </p:cNvPr>
          <p:cNvSpPr/>
          <p:nvPr/>
        </p:nvSpPr>
        <p:spPr bwMode="white">
          <a:xfrm>
            <a:off x="8669752" y="4597170"/>
            <a:ext cx="447471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50FA686B-17D7-5B3F-8180-99A89ADCAAE9}"/>
              </a:ext>
            </a:extLst>
          </p:cNvPr>
          <p:cNvSpPr/>
          <p:nvPr/>
        </p:nvSpPr>
        <p:spPr bwMode="white">
          <a:xfrm>
            <a:off x="10821421" y="3958551"/>
            <a:ext cx="447471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35F143E1-2003-7DB8-F742-9DCFD01E4B82}"/>
              </a:ext>
            </a:extLst>
          </p:cNvPr>
          <p:cNvSpPr/>
          <p:nvPr/>
        </p:nvSpPr>
        <p:spPr bwMode="white">
          <a:xfrm>
            <a:off x="10821421" y="4587638"/>
            <a:ext cx="447471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863976"/>
            <a:ext cx="11520000" cy="2403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B98A99E6-C78F-10FA-1E41-3AF8491C19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356992"/>
            <a:ext cx="11520000" cy="2139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59D5E19-1054-77B3-B89B-DBACDA99BB61}"/>
              </a:ext>
            </a:extLst>
          </p:cNvPr>
          <p:cNvSpPr/>
          <p:nvPr/>
        </p:nvSpPr>
        <p:spPr bwMode="white">
          <a:xfrm>
            <a:off x="1055440" y="4149080"/>
            <a:ext cx="3672408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4813C3AC-E4EC-6DB6-AEF9-50A3E5B1AB4A}"/>
              </a:ext>
            </a:extLst>
          </p:cNvPr>
          <p:cNvSpPr/>
          <p:nvPr/>
        </p:nvSpPr>
        <p:spPr bwMode="white">
          <a:xfrm>
            <a:off x="6456040" y="4077072"/>
            <a:ext cx="4464496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4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1955E38A-3945-41C2-B248-C9A44F33A0F6}"/>
              </a:ext>
            </a:extLst>
          </p:cNvPr>
          <p:cNvSpPr/>
          <p:nvPr/>
        </p:nvSpPr>
        <p:spPr bwMode="white">
          <a:xfrm>
            <a:off x="3215681" y="1124744"/>
            <a:ext cx="1800200" cy="154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D081C05E-01A1-B6FA-2EC5-7FE736D51E2A}"/>
              </a:ext>
            </a:extLst>
          </p:cNvPr>
          <p:cNvSpPr/>
          <p:nvPr/>
        </p:nvSpPr>
        <p:spPr bwMode="white">
          <a:xfrm>
            <a:off x="5087888" y="1124744"/>
            <a:ext cx="1800200" cy="154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E721E25E-48EF-668D-5DF9-59DD718BF368}"/>
              </a:ext>
            </a:extLst>
          </p:cNvPr>
          <p:cNvSpPr/>
          <p:nvPr/>
        </p:nvSpPr>
        <p:spPr bwMode="white">
          <a:xfrm>
            <a:off x="7392144" y="1052736"/>
            <a:ext cx="1800200" cy="154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9B05C332-DD48-A7BD-BEB6-C58CD2EF5F61}"/>
              </a:ext>
            </a:extLst>
          </p:cNvPr>
          <p:cNvSpPr/>
          <p:nvPr/>
        </p:nvSpPr>
        <p:spPr bwMode="white">
          <a:xfrm>
            <a:off x="2443239" y="4186586"/>
            <a:ext cx="4876897" cy="140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4009210"/>
            <a:ext cx="428429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024" y="4009210"/>
            <a:ext cx="45699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9818" y="4009210"/>
            <a:ext cx="44747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