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BEE49C-A50D-73C1-69B4-5643E24D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988840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16B581-E9AF-27C5-A405-A28909E7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429000"/>
            <a:ext cx="681990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1.png">
            <a:extLst>
              <a:ext uri="{FF2B5EF4-FFF2-40B4-BE49-F238E27FC236}">
                <a16:creationId xmlns:a16="http://schemas.microsoft.com/office/drawing/2014/main" id="{61AB43DE-9913-29AF-F2DA-30724D13F1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73ED177D-6462-04B7-2764-982257675E22}"/>
              </a:ext>
            </a:extLst>
          </p:cNvPr>
          <p:cNvSpPr/>
          <p:nvPr/>
        </p:nvSpPr>
        <p:spPr bwMode="white">
          <a:xfrm>
            <a:off x="2711624" y="278092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AA75A409-51C6-42DA-1474-72ABE5121C09}"/>
              </a:ext>
            </a:extLst>
          </p:cNvPr>
          <p:cNvSpPr/>
          <p:nvPr/>
        </p:nvSpPr>
        <p:spPr bwMode="white">
          <a:xfrm>
            <a:off x="1199456" y="3429000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60D8FAB6-D583-CA1A-B0BA-B305386B47C4}"/>
              </a:ext>
            </a:extLst>
          </p:cNvPr>
          <p:cNvSpPr/>
          <p:nvPr/>
        </p:nvSpPr>
        <p:spPr bwMode="white">
          <a:xfrm>
            <a:off x="5447928" y="263691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FF319417-5C82-0C1A-D243-2F28F9EE8ECC}"/>
              </a:ext>
            </a:extLst>
          </p:cNvPr>
          <p:cNvSpPr/>
          <p:nvPr/>
        </p:nvSpPr>
        <p:spPr bwMode="white">
          <a:xfrm>
            <a:off x="3935760" y="3429000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7E20F61F-757F-C88F-8C61-0D553DFAC402}"/>
              </a:ext>
            </a:extLst>
          </p:cNvPr>
          <p:cNvSpPr/>
          <p:nvPr/>
        </p:nvSpPr>
        <p:spPr bwMode="white">
          <a:xfrm>
            <a:off x="8184232" y="278092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F303969B-6709-9656-B34E-00FB0224242A}"/>
              </a:ext>
            </a:extLst>
          </p:cNvPr>
          <p:cNvSpPr/>
          <p:nvPr/>
        </p:nvSpPr>
        <p:spPr bwMode="white">
          <a:xfrm>
            <a:off x="6744072" y="3429000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00044020-B2BC-71BA-5430-3FD4A03CF47C}"/>
              </a:ext>
            </a:extLst>
          </p:cNvPr>
          <p:cNvSpPr/>
          <p:nvPr/>
        </p:nvSpPr>
        <p:spPr bwMode="white">
          <a:xfrm>
            <a:off x="10920536" y="263691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37A0256A-7B39-99EC-B225-CAB5A00B5936}"/>
              </a:ext>
            </a:extLst>
          </p:cNvPr>
          <p:cNvSpPr/>
          <p:nvPr/>
        </p:nvSpPr>
        <p:spPr bwMode="white">
          <a:xfrm>
            <a:off x="9408368" y="3501008"/>
            <a:ext cx="1584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3338966"/>
            <a:ext cx="2960925" cy="4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0495" y="3329434"/>
            <a:ext cx="3027570" cy="4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2776629"/>
            <a:ext cx="437950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7223" y="2891009"/>
            <a:ext cx="266578" cy="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7983" y="2776629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5256" y="2776629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28" y="4406537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7223" y="4520917"/>
            <a:ext cx="266578" cy="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47504" y="4406537"/>
            <a:ext cx="447471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80462" y="4406537"/>
            <a:ext cx="247537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A8D3E4DC-3734-DDF3-41E8-86C7B01199D2}"/>
              </a:ext>
            </a:extLst>
          </p:cNvPr>
          <p:cNvSpPr/>
          <p:nvPr/>
        </p:nvSpPr>
        <p:spPr bwMode="white">
          <a:xfrm>
            <a:off x="2586049" y="3798615"/>
            <a:ext cx="247537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B6D368E6-F328-886D-17F5-CD26A3ED9088}"/>
              </a:ext>
            </a:extLst>
          </p:cNvPr>
          <p:cNvSpPr/>
          <p:nvPr/>
        </p:nvSpPr>
        <p:spPr bwMode="white">
          <a:xfrm>
            <a:off x="1881520" y="4504501"/>
            <a:ext cx="247537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F5CA2912-D72D-920C-9C78-9A3CE2C84520}"/>
              </a:ext>
            </a:extLst>
          </p:cNvPr>
          <p:cNvSpPr/>
          <p:nvPr/>
        </p:nvSpPr>
        <p:spPr bwMode="white">
          <a:xfrm>
            <a:off x="5480330" y="3083190"/>
            <a:ext cx="247537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86781B90-0C3E-B263-9D26-CB3BA94E17B2}"/>
              </a:ext>
            </a:extLst>
          </p:cNvPr>
          <p:cNvSpPr/>
          <p:nvPr/>
        </p:nvSpPr>
        <p:spPr bwMode="white">
          <a:xfrm>
            <a:off x="4766280" y="3798615"/>
            <a:ext cx="238016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0076628F-F3D7-5E0F-DB65-D6A5E5EE1A5D}"/>
              </a:ext>
            </a:extLst>
          </p:cNvPr>
          <p:cNvSpPr/>
          <p:nvPr/>
        </p:nvSpPr>
        <p:spPr bwMode="white">
          <a:xfrm>
            <a:off x="7651041" y="3083190"/>
            <a:ext cx="247537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57040CCA-D359-FC19-06DC-A7D347963AC1}"/>
              </a:ext>
            </a:extLst>
          </p:cNvPr>
          <p:cNvSpPr/>
          <p:nvPr/>
        </p:nvSpPr>
        <p:spPr bwMode="white">
          <a:xfrm>
            <a:off x="8365090" y="3083190"/>
            <a:ext cx="247537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DA77C72-F9BC-8E35-3EDD-05F5FFE1A956}"/>
              </a:ext>
            </a:extLst>
          </p:cNvPr>
          <p:cNvSpPr/>
          <p:nvPr/>
        </p:nvSpPr>
        <p:spPr bwMode="white">
          <a:xfrm>
            <a:off x="7679603" y="3798615"/>
            <a:ext cx="171371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E34CA0CB-BCBC-DD8F-CB25-1FB3CE8554AE}"/>
              </a:ext>
            </a:extLst>
          </p:cNvPr>
          <p:cNvSpPr/>
          <p:nvPr/>
        </p:nvSpPr>
        <p:spPr bwMode="white">
          <a:xfrm>
            <a:off x="9202909" y="3750920"/>
            <a:ext cx="2199272" cy="35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