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4B33AF-5AE6-7DCC-6864-2ACF5C4FE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2177466"/>
            <a:ext cx="6943725" cy="1133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D50E64-8583-9B56-1597-23E51BDD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3573016"/>
            <a:ext cx="65913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83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23ACAAC1-2F00-BEEB-B07B-2C99029C03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2636912"/>
            <a:ext cx="11520000" cy="284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5AC74E1-D7A6-1CC1-F5B6-11D3342F5E87}"/>
              </a:ext>
            </a:extLst>
          </p:cNvPr>
          <p:cNvSpPr/>
          <p:nvPr/>
        </p:nvSpPr>
        <p:spPr bwMode="white">
          <a:xfrm>
            <a:off x="1991544" y="3573016"/>
            <a:ext cx="2448272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6D308921-5A3A-3DE0-2012-2417AF89A676}"/>
              </a:ext>
            </a:extLst>
          </p:cNvPr>
          <p:cNvSpPr/>
          <p:nvPr/>
        </p:nvSpPr>
        <p:spPr bwMode="white">
          <a:xfrm>
            <a:off x="2816762" y="4937696"/>
            <a:ext cx="447471" cy="27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32B71269-2F40-E5FD-8C8D-2AAB0D2E630C}"/>
              </a:ext>
            </a:extLst>
          </p:cNvPr>
          <p:cNvSpPr/>
          <p:nvPr/>
        </p:nvSpPr>
        <p:spPr bwMode="white">
          <a:xfrm>
            <a:off x="8624365" y="4937696"/>
            <a:ext cx="437950" cy="27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g_16777215" descr="3.png">
            <a:extLst>
              <a:ext uri="{FF2B5EF4-FFF2-40B4-BE49-F238E27FC236}">
                <a16:creationId xmlns:a16="http://schemas.microsoft.com/office/drawing/2014/main" id="{70E8828F-D09A-8CEB-8719-7945CD19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2" name="Rectangle 2">
            <a:extLst>
              <a:ext uri="{FF2B5EF4-FFF2-40B4-BE49-F238E27FC236}">
                <a16:creationId xmlns:a16="http://schemas.microsoft.com/office/drawing/2014/main" id="{97EB9D15-055C-C557-AE14-93976463A4C2}"/>
              </a:ext>
            </a:extLst>
          </p:cNvPr>
          <p:cNvSpPr/>
          <p:nvPr/>
        </p:nvSpPr>
        <p:spPr bwMode="white">
          <a:xfrm flipV="1">
            <a:off x="2495600" y="1988839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2">
            <a:extLst>
              <a:ext uri="{FF2B5EF4-FFF2-40B4-BE49-F238E27FC236}">
                <a16:creationId xmlns:a16="http://schemas.microsoft.com/office/drawing/2014/main" id="{1D28C55E-0B51-A1C2-3E17-18803807BF9E}"/>
              </a:ext>
            </a:extLst>
          </p:cNvPr>
          <p:cNvSpPr/>
          <p:nvPr/>
        </p:nvSpPr>
        <p:spPr bwMode="white">
          <a:xfrm flipV="1">
            <a:off x="1271464" y="2708920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2">
            <a:extLst>
              <a:ext uri="{FF2B5EF4-FFF2-40B4-BE49-F238E27FC236}">
                <a16:creationId xmlns:a16="http://schemas.microsoft.com/office/drawing/2014/main" id="{96F7AA03-E961-2BFB-7E17-2CD3DFC24E7C}"/>
              </a:ext>
            </a:extLst>
          </p:cNvPr>
          <p:cNvSpPr/>
          <p:nvPr/>
        </p:nvSpPr>
        <p:spPr bwMode="white">
          <a:xfrm flipV="1">
            <a:off x="5303912" y="1988840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>
            <a:extLst>
              <a:ext uri="{FF2B5EF4-FFF2-40B4-BE49-F238E27FC236}">
                <a16:creationId xmlns:a16="http://schemas.microsoft.com/office/drawing/2014/main" id="{05C7D60D-E291-CC1C-3A9E-7AFB558AFF5D}"/>
              </a:ext>
            </a:extLst>
          </p:cNvPr>
          <p:cNvSpPr/>
          <p:nvPr/>
        </p:nvSpPr>
        <p:spPr bwMode="white">
          <a:xfrm flipV="1">
            <a:off x="3935760" y="2636912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C59FF96D-3B70-E56D-21BC-0101040F73BF}"/>
              </a:ext>
            </a:extLst>
          </p:cNvPr>
          <p:cNvSpPr/>
          <p:nvPr/>
        </p:nvSpPr>
        <p:spPr bwMode="white">
          <a:xfrm flipV="1">
            <a:off x="8040216" y="1988840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>
            <a:extLst>
              <a:ext uri="{FF2B5EF4-FFF2-40B4-BE49-F238E27FC236}">
                <a16:creationId xmlns:a16="http://schemas.microsoft.com/office/drawing/2014/main" id="{87410895-4A6A-D2D9-2B3E-30552B033B9D}"/>
              </a:ext>
            </a:extLst>
          </p:cNvPr>
          <p:cNvSpPr/>
          <p:nvPr/>
        </p:nvSpPr>
        <p:spPr bwMode="white">
          <a:xfrm flipV="1">
            <a:off x="6672064" y="2636912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189667F9-C813-2A99-E8A8-4010A249B331}"/>
              </a:ext>
            </a:extLst>
          </p:cNvPr>
          <p:cNvSpPr/>
          <p:nvPr/>
        </p:nvSpPr>
        <p:spPr bwMode="white">
          <a:xfrm flipV="1">
            <a:off x="10704512" y="1988840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2AA48E5D-9095-1C12-A953-F1A7847BFC0C}"/>
              </a:ext>
            </a:extLst>
          </p:cNvPr>
          <p:cNvSpPr/>
          <p:nvPr/>
        </p:nvSpPr>
        <p:spPr bwMode="white">
          <a:xfrm flipV="1">
            <a:off x="9408368" y="2636912"/>
            <a:ext cx="1512168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232625"/>
            <a:ext cx="437950" cy="2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6561" y="2242151"/>
            <a:ext cx="437950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232625"/>
            <a:ext cx="437950" cy="2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5735" y="2232625"/>
            <a:ext cx="437950" cy="28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1735" y="3175682"/>
            <a:ext cx="456991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46975" y="3175682"/>
            <a:ext cx="437950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1388" y="3175682"/>
            <a:ext cx="409388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16628" y="3175682"/>
            <a:ext cx="437950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718380"/>
            <a:ext cx="447471" cy="27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5438" y="2832685"/>
            <a:ext cx="266578" cy="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0925" y="2718380"/>
            <a:ext cx="247537" cy="27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23471" y="2718380"/>
            <a:ext cx="456991" cy="27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7454" y="2670752"/>
            <a:ext cx="399867" cy="32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4743" y="4309133"/>
            <a:ext cx="447471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5438" y="4432964"/>
            <a:ext cx="266578" cy="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6198" y="4309133"/>
            <a:ext cx="447471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52033" y="4309133"/>
            <a:ext cx="418909" cy="2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37454" y="4271031"/>
            <a:ext cx="399867" cy="32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801" y="2332254"/>
            <a:ext cx="238016" cy="26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8429" y="2332254"/>
            <a:ext cx="238016" cy="26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