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C46009C-93AF-CB8A-F8F8-EEA50EFDF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2132856"/>
            <a:ext cx="6962775" cy="11620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26FEE49-0214-ED61-5233-E1551184E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76" y="3284984"/>
            <a:ext cx="8086725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2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1454" y="3618773"/>
            <a:ext cx="523636" cy="25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32925" y="3618773"/>
            <a:ext cx="514115" cy="25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12958" y="3618773"/>
            <a:ext cx="504595" cy="25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02512" y="3618773"/>
            <a:ext cx="476033" cy="25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85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62280" y="2807209"/>
            <a:ext cx="447471" cy="27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09024" y="2807209"/>
            <a:ext cx="437950" cy="27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79603" y="2807209"/>
            <a:ext cx="456991" cy="27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97785" y="2807209"/>
            <a:ext cx="437950" cy="27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492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25178" y="1745725"/>
            <a:ext cx="4418894" cy="1107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4.png">
            <a:extLst>
              <a:ext uri="{FF2B5EF4-FFF2-40B4-BE49-F238E27FC236}">
                <a16:creationId xmlns:a16="http://schemas.microsoft.com/office/drawing/2014/main" id="{063A5DF5-ABEB-FA5B-B6C8-6B878FC827B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4149080"/>
            <a:ext cx="11520000" cy="2416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EC135766-05C8-01FE-0432-89C8F139BA64}"/>
              </a:ext>
            </a:extLst>
          </p:cNvPr>
          <p:cNvSpPr/>
          <p:nvPr/>
        </p:nvSpPr>
        <p:spPr bwMode="white">
          <a:xfrm>
            <a:off x="8256240" y="4293096"/>
            <a:ext cx="3600400" cy="223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960" y="791968"/>
            <a:ext cx="11520000" cy="3063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>
            <a:extLst>
              <a:ext uri="{FF2B5EF4-FFF2-40B4-BE49-F238E27FC236}">
                <a16:creationId xmlns:a16="http://schemas.microsoft.com/office/drawing/2014/main" id="{241D79D2-E8BC-D16D-1249-F61E0878CF8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4077072"/>
            <a:ext cx="11520000" cy="1649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7A3500C8-FF99-592A-2F8D-022A4A759A00}"/>
              </a:ext>
            </a:extLst>
          </p:cNvPr>
          <p:cNvSpPr/>
          <p:nvPr/>
        </p:nvSpPr>
        <p:spPr bwMode="white">
          <a:xfrm>
            <a:off x="2135560" y="4725144"/>
            <a:ext cx="7848872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2022-11-19T13:50:30Z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