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387DA64-C125-4F6B-F47B-533BE9FE6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2060848"/>
            <a:ext cx="6962775" cy="11620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9FF83D-AC1A-CCE6-3292-50F908919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3458452"/>
            <a:ext cx="967740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447" y="935984"/>
            <a:ext cx="11520000" cy="672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>
            <a:extLst>
              <a:ext uri="{FF2B5EF4-FFF2-40B4-BE49-F238E27FC236}">
                <a16:creationId xmlns:a16="http://schemas.microsoft.com/office/drawing/2014/main" id="{465A01E4-D9DA-1CD7-CA7B-419F30CCAD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484784"/>
            <a:ext cx="11520000" cy="3949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B4E71D65-FA2A-58C4-E573-501BF40D0631}"/>
              </a:ext>
            </a:extLst>
          </p:cNvPr>
          <p:cNvSpPr/>
          <p:nvPr/>
        </p:nvSpPr>
        <p:spPr bwMode="white">
          <a:xfrm>
            <a:off x="1902111" y="4757327"/>
            <a:ext cx="447471" cy="27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6A458D79-833B-F62B-D14E-03CE71005FF6}"/>
              </a:ext>
            </a:extLst>
          </p:cNvPr>
          <p:cNvSpPr/>
          <p:nvPr/>
        </p:nvSpPr>
        <p:spPr bwMode="white">
          <a:xfrm>
            <a:off x="2682806" y="4805031"/>
            <a:ext cx="266578" cy="200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C9006300-BA4A-4D1E-F69B-0EFDE48687EF}"/>
              </a:ext>
            </a:extLst>
          </p:cNvPr>
          <p:cNvSpPr/>
          <p:nvPr/>
        </p:nvSpPr>
        <p:spPr bwMode="white">
          <a:xfrm>
            <a:off x="3263566" y="4757327"/>
            <a:ext cx="447471" cy="27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A54212BA-D872-0AC6-C99A-82940046ABE2}"/>
              </a:ext>
            </a:extLst>
          </p:cNvPr>
          <p:cNvSpPr/>
          <p:nvPr/>
        </p:nvSpPr>
        <p:spPr bwMode="white">
          <a:xfrm>
            <a:off x="4310839" y="4757327"/>
            <a:ext cx="447471" cy="27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E75DF019-E5E5-9375-018D-DDD143C59696}"/>
              </a:ext>
            </a:extLst>
          </p:cNvPr>
          <p:cNvSpPr/>
          <p:nvPr/>
        </p:nvSpPr>
        <p:spPr bwMode="white">
          <a:xfrm>
            <a:off x="7747797" y="4738245"/>
            <a:ext cx="447471" cy="27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EBC2462E-66F0-14EF-3BF0-1AE4F4702F24}"/>
              </a:ext>
            </a:extLst>
          </p:cNvPr>
          <p:cNvSpPr/>
          <p:nvPr/>
        </p:nvSpPr>
        <p:spPr bwMode="white">
          <a:xfrm>
            <a:off x="8528491" y="4852736"/>
            <a:ext cx="257057" cy="4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70669323-781B-59E0-CC48-72D855149CDD}"/>
              </a:ext>
            </a:extLst>
          </p:cNvPr>
          <p:cNvSpPr/>
          <p:nvPr/>
        </p:nvSpPr>
        <p:spPr bwMode="white">
          <a:xfrm>
            <a:off x="9118772" y="4738245"/>
            <a:ext cx="437950" cy="27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4A381A33-2CEF-AD9B-3395-11CF4457FD35}"/>
              </a:ext>
            </a:extLst>
          </p:cNvPr>
          <p:cNvSpPr/>
          <p:nvPr/>
        </p:nvSpPr>
        <p:spPr bwMode="white">
          <a:xfrm>
            <a:off x="10156525" y="4738245"/>
            <a:ext cx="437950" cy="27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9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47900" y="2520921"/>
            <a:ext cx="428429" cy="26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0809" y="2520921"/>
            <a:ext cx="428429" cy="26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12760" y="2520921"/>
            <a:ext cx="418909" cy="26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64297" y="2520921"/>
            <a:ext cx="418909" cy="26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38380" y="3150728"/>
            <a:ext cx="418909" cy="25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99438" y="3141185"/>
            <a:ext cx="409388" cy="26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31867" y="3141185"/>
            <a:ext cx="418909" cy="26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45190" y="3150728"/>
            <a:ext cx="409388" cy="25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6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1AED0366-1AA4-C910-A7CC-7B6099671BE2}"/>
              </a:ext>
            </a:extLst>
          </p:cNvPr>
          <p:cNvSpPr/>
          <p:nvPr/>
        </p:nvSpPr>
        <p:spPr bwMode="white">
          <a:xfrm>
            <a:off x="1976727" y="4446674"/>
            <a:ext cx="238016" cy="181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C896977F-A5A9-B4A4-E020-921C34FFCA00}"/>
              </a:ext>
            </a:extLst>
          </p:cNvPr>
          <p:cNvSpPr/>
          <p:nvPr/>
        </p:nvSpPr>
        <p:spPr bwMode="white">
          <a:xfrm>
            <a:off x="2927648" y="3212976"/>
            <a:ext cx="1152127" cy="113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96A5B38D-790C-3642-D37F-A512B3D3A560}"/>
              </a:ext>
            </a:extLst>
          </p:cNvPr>
          <p:cNvSpPr/>
          <p:nvPr/>
        </p:nvSpPr>
        <p:spPr bwMode="white">
          <a:xfrm>
            <a:off x="5318479" y="4446674"/>
            <a:ext cx="247537" cy="181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09A36109-62EE-2DCF-4957-92078C946103}"/>
              </a:ext>
            </a:extLst>
          </p:cNvPr>
          <p:cNvSpPr/>
          <p:nvPr/>
        </p:nvSpPr>
        <p:spPr bwMode="white">
          <a:xfrm>
            <a:off x="6312025" y="3140968"/>
            <a:ext cx="1080120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2DD3FB05-AA11-7F6E-50C4-FAAD35DF801D}"/>
              </a:ext>
            </a:extLst>
          </p:cNvPr>
          <p:cNvSpPr/>
          <p:nvPr/>
        </p:nvSpPr>
        <p:spPr bwMode="white">
          <a:xfrm>
            <a:off x="8793520" y="4446674"/>
            <a:ext cx="238016" cy="181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6">
            <a:extLst>
              <a:ext uri="{FF2B5EF4-FFF2-40B4-BE49-F238E27FC236}">
                <a16:creationId xmlns:a16="http://schemas.microsoft.com/office/drawing/2014/main" id="{02A2A657-3E44-67E4-F6E1-07694875C6F1}"/>
              </a:ext>
            </a:extLst>
          </p:cNvPr>
          <p:cNvSpPr/>
          <p:nvPr/>
        </p:nvSpPr>
        <p:spPr bwMode="white">
          <a:xfrm>
            <a:off x="9696400" y="3212976"/>
            <a:ext cx="1224135" cy="113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60" y="719960"/>
            <a:ext cx="11520000" cy="2601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40323" y="2158989"/>
            <a:ext cx="3523629" cy="1270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>
            <a:extLst>
              <a:ext uri="{FF2B5EF4-FFF2-40B4-BE49-F238E27FC236}">
                <a16:creationId xmlns:a16="http://schemas.microsoft.com/office/drawing/2014/main" id="{2BB7A6F5-2FC2-32D4-FD2E-E089E12274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3717032"/>
            <a:ext cx="11520000" cy="2445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A3CDDB92-EB00-4DAB-4C63-E62637A8C94A}"/>
              </a:ext>
            </a:extLst>
          </p:cNvPr>
          <p:cNvSpPr/>
          <p:nvPr/>
        </p:nvSpPr>
        <p:spPr bwMode="white">
          <a:xfrm>
            <a:off x="2154473" y="4423792"/>
            <a:ext cx="5717127" cy="1642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