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BCD1D3-7520-FECB-1BCE-8DBCB7FB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019313"/>
            <a:ext cx="6962775" cy="1162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E57FF1-56D6-72C4-BD36-18E6618AE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4" y="3429000"/>
            <a:ext cx="676275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g_16777215" descr="1.png">
            <a:extLst>
              <a:ext uri="{FF2B5EF4-FFF2-40B4-BE49-F238E27FC236}">
                <a16:creationId xmlns:a16="http://schemas.microsoft.com/office/drawing/2014/main" id="{6F2068E1-4147-3374-B702-854B8F125E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Rectangle 2">
            <a:extLst>
              <a:ext uri="{FF2B5EF4-FFF2-40B4-BE49-F238E27FC236}">
                <a16:creationId xmlns:a16="http://schemas.microsoft.com/office/drawing/2014/main" id="{87CAAE46-C5AE-7B24-1A1D-7848A78F3BC6}"/>
              </a:ext>
            </a:extLst>
          </p:cNvPr>
          <p:cNvSpPr/>
          <p:nvPr/>
        </p:nvSpPr>
        <p:spPr bwMode="white">
          <a:xfrm>
            <a:off x="2711624" y="2708920"/>
            <a:ext cx="390408" cy="392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>
            <a:extLst>
              <a:ext uri="{FF2B5EF4-FFF2-40B4-BE49-F238E27FC236}">
                <a16:creationId xmlns:a16="http://schemas.microsoft.com/office/drawing/2014/main" id="{9E152014-D81C-FC53-1E72-14C4DB8952F6}"/>
              </a:ext>
            </a:extLst>
          </p:cNvPr>
          <p:cNvSpPr/>
          <p:nvPr/>
        </p:nvSpPr>
        <p:spPr bwMode="white">
          <a:xfrm>
            <a:off x="1127448" y="3356992"/>
            <a:ext cx="1728192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>
            <a:extLst>
              <a:ext uri="{FF2B5EF4-FFF2-40B4-BE49-F238E27FC236}">
                <a16:creationId xmlns:a16="http://schemas.microsoft.com/office/drawing/2014/main" id="{829D47CB-4F07-6118-2995-187AA647C0E6}"/>
              </a:ext>
            </a:extLst>
          </p:cNvPr>
          <p:cNvSpPr/>
          <p:nvPr/>
        </p:nvSpPr>
        <p:spPr bwMode="white">
          <a:xfrm>
            <a:off x="5447928" y="2636912"/>
            <a:ext cx="390408" cy="392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>
            <a:extLst>
              <a:ext uri="{FF2B5EF4-FFF2-40B4-BE49-F238E27FC236}">
                <a16:creationId xmlns:a16="http://schemas.microsoft.com/office/drawing/2014/main" id="{20BA9DDF-8617-D97E-CE09-748431D2CDF7}"/>
              </a:ext>
            </a:extLst>
          </p:cNvPr>
          <p:cNvSpPr/>
          <p:nvPr/>
        </p:nvSpPr>
        <p:spPr bwMode="white">
          <a:xfrm>
            <a:off x="3719736" y="3284984"/>
            <a:ext cx="1728192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>
            <a:extLst>
              <a:ext uri="{FF2B5EF4-FFF2-40B4-BE49-F238E27FC236}">
                <a16:creationId xmlns:a16="http://schemas.microsoft.com/office/drawing/2014/main" id="{AD1C3237-2EB8-B130-6572-05B91643F896}"/>
              </a:ext>
            </a:extLst>
          </p:cNvPr>
          <p:cNvSpPr/>
          <p:nvPr/>
        </p:nvSpPr>
        <p:spPr bwMode="white">
          <a:xfrm>
            <a:off x="8184232" y="2636912"/>
            <a:ext cx="390408" cy="392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>
            <a:extLst>
              <a:ext uri="{FF2B5EF4-FFF2-40B4-BE49-F238E27FC236}">
                <a16:creationId xmlns:a16="http://schemas.microsoft.com/office/drawing/2014/main" id="{311C185B-DCF7-D713-2C2D-DAA4DBEFA2CB}"/>
              </a:ext>
            </a:extLst>
          </p:cNvPr>
          <p:cNvSpPr/>
          <p:nvPr/>
        </p:nvSpPr>
        <p:spPr bwMode="white">
          <a:xfrm>
            <a:off x="6672064" y="3212976"/>
            <a:ext cx="1728192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>
            <a:extLst>
              <a:ext uri="{FF2B5EF4-FFF2-40B4-BE49-F238E27FC236}">
                <a16:creationId xmlns:a16="http://schemas.microsoft.com/office/drawing/2014/main" id="{74122CDB-1D55-1C05-7B4F-BE0987D1997D}"/>
              </a:ext>
            </a:extLst>
          </p:cNvPr>
          <p:cNvSpPr/>
          <p:nvPr/>
        </p:nvSpPr>
        <p:spPr bwMode="white">
          <a:xfrm>
            <a:off x="10920536" y="2708920"/>
            <a:ext cx="390408" cy="392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">
            <a:extLst>
              <a:ext uri="{FF2B5EF4-FFF2-40B4-BE49-F238E27FC236}">
                <a16:creationId xmlns:a16="http://schemas.microsoft.com/office/drawing/2014/main" id="{6027A033-89BD-CA73-6018-C45B0C12F3D9}"/>
              </a:ext>
            </a:extLst>
          </p:cNvPr>
          <p:cNvSpPr/>
          <p:nvPr/>
        </p:nvSpPr>
        <p:spPr bwMode="white">
          <a:xfrm>
            <a:off x="9264352" y="3212976"/>
            <a:ext cx="1728192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55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1256" y="2027965"/>
            <a:ext cx="266578" cy="21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0066" y="2027965"/>
            <a:ext cx="257057" cy="21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9768" y="2027965"/>
            <a:ext cx="257057" cy="21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404664"/>
            <a:ext cx="11520000" cy="3822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D8432A79-35BA-0C84-1A97-37CC4C1B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149080"/>
            <a:ext cx="11520000" cy="2374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1BCF197D-18F5-C4A8-7C78-9D35CE97E998}"/>
              </a:ext>
            </a:extLst>
          </p:cNvPr>
          <p:cNvSpPr/>
          <p:nvPr/>
        </p:nvSpPr>
        <p:spPr bwMode="white">
          <a:xfrm>
            <a:off x="1847528" y="3140968"/>
            <a:ext cx="3024336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A805DB44-9332-00A9-51AD-62595B4C7F17}"/>
              </a:ext>
            </a:extLst>
          </p:cNvPr>
          <p:cNvSpPr/>
          <p:nvPr/>
        </p:nvSpPr>
        <p:spPr bwMode="white">
          <a:xfrm>
            <a:off x="1847528" y="5373216"/>
            <a:ext cx="7776864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03702" y="2683228"/>
            <a:ext cx="4764906" cy="1897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