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5205DFB-0EF5-951C-F0D9-7AA2618A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1988840"/>
            <a:ext cx="6962775" cy="1162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08FF2D-4CBE-CAF0-027C-5ED6A1C6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3419367"/>
            <a:ext cx="753427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0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4323380"/>
            <a:ext cx="3665454" cy="314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22347" y="4221089"/>
            <a:ext cx="1746061" cy="369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2958" y="4203525"/>
            <a:ext cx="456991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4251140"/>
            <a:ext cx="257057" cy="199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09619" y="4203525"/>
            <a:ext cx="247537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685" y="4203525"/>
            <a:ext cx="437950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46314" y="4203525"/>
            <a:ext cx="447471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17487" y="4327324"/>
            <a:ext cx="266578" cy="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36330" y="4203525"/>
            <a:ext cx="409388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55041" y="4203525"/>
            <a:ext cx="447471" cy="276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952" y="1007992"/>
            <a:ext cx="11520000" cy="75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1B908118-3B62-6594-EDD7-3B82B1281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1556792"/>
            <a:ext cx="11520000" cy="3739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37D846F0-FD0B-4649-D150-5A227D1268FD}"/>
              </a:ext>
            </a:extLst>
          </p:cNvPr>
          <p:cNvSpPr/>
          <p:nvPr/>
        </p:nvSpPr>
        <p:spPr bwMode="white">
          <a:xfrm>
            <a:off x="1429696" y="4714524"/>
            <a:ext cx="447471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67C4A113-E8A7-E8A2-68FB-4621D6598902}"/>
              </a:ext>
            </a:extLst>
          </p:cNvPr>
          <p:cNvSpPr/>
          <p:nvPr/>
        </p:nvSpPr>
        <p:spPr bwMode="white">
          <a:xfrm>
            <a:off x="2210391" y="4829003"/>
            <a:ext cx="257057" cy="57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BED77870-8673-EE9A-33D8-CBEE9CA321FF}"/>
              </a:ext>
            </a:extLst>
          </p:cNvPr>
          <p:cNvSpPr/>
          <p:nvPr/>
        </p:nvSpPr>
        <p:spPr bwMode="white">
          <a:xfrm>
            <a:off x="2895878" y="4714524"/>
            <a:ext cx="247537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5DAC740D-8BAC-9CC6-CEA8-A641C04EBF3E}"/>
              </a:ext>
            </a:extLst>
          </p:cNvPr>
          <p:cNvSpPr/>
          <p:nvPr/>
        </p:nvSpPr>
        <p:spPr bwMode="white">
          <a:xfrm>
            <a:off x="3838424" y="4714524"/>
            <a:ext cx="428429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7D3522C9-131B-2957-A04B-9AD1A455C654}"/>
              </a:ext>
            </a:extLst>
          </p:cNvPr>
          <p:cNvSpPr/>
          <p:nvPr/>
        </p:nvSpPr>
        <p:spPr bwMode="white">
          <a:xfrm>
            <a:off x="6808870" y="4714524"/>
            <a:ext cx="447471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08F62F22-68BF-8828-8EC0-B1D33E672407}"/>
              </a:ext>
            </a:extLst>
          </p:cNvPr>
          <p:cNvSpPr/>
          <p:nvPr/>
        </p:nvSpPr>
        <p:spPr bwMode="white">
          <a:xfrm>
            <a:off x="7580044" y="4752684"/>
            <a:ext cx="266578" cy="209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D152AED7-9D33-E09F-15D2-286930974276}"/>
              </a:ext>
            </a:extLst>
          </p:cNvPr>
          <p:cNvSpPr/>
          <p:nvPr/>
        </p:nvSpPr>
        <p:spPr bwMode="white">
          <a:xfrm>
            <a:off x="8198887" y="4714524"/>
            <a:ext cx="371305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58158285-9B6B-EB0A-8496-5D68BD33A3E9}"/>
              </a:ext>
            </a:extLst>
          </p:cNvPr>
          <p:cNvSpPr/>
          <p:nvPr/>
        </p:nvSpPr>
        <p:spPr bwMode="white">
          <a:xfrm>
            <a:off x="9208077" y="4714524"/>
            <a:ext cx="447471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5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1074" y="4403417"/>
            <a:ext cx="447471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768" y="4441508"/>
            <a:ext cx="266578" cy="1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7256" y="4403417"/>
            <a:ext cx="257057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9801" y="4393895"/>
            <a:ext cx="447471" cy="27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93785" y="4355804"/>
            <a:ext cx="399867" cy="33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