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66BA97A-1CB9-2B24-214D-CA0397E74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612" y="1988840"/>
            <a:ext cx="6962775" cy="11620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49C93E-A6CA-503A-0AF0-3F9E8F8E0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737" y="3437576"/>
            <a:ext cx="6486525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1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95768" y="3928938"/>
            <a:ext cx="859872" cy="4361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28264" y="3928938"/>
            <a:ext cx="703640" cy="364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27404" y="3928938"/>
            <a:ext cx="840804" cy="364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669421" y="3919408"/>
            <a:ext cx="819067" cy="445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g_16777215" descr="2.png">
            <a:extLst>
              <a:ext uri="{FF2B5EF4-FFF2-40B4-BE49-F238E27FC236}">
                <a16:creationId xmlns:a16="http://schemas.microsoft.com/office/drawing/2014/main" id="{9D675F82-41A2-14F9-A420-6E73C3F4EF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975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6" name="Rectangle 2">
            <a:extLst>
              <a:ext uri="{FF2B5EF4-FFF2-40B4-BE49-F238E27FC236}">
                <a16:creationId xmlns:a16="http://schemas.microsoft.com/office/drawing/2014/main" id="{88782427-0985-282A-8087-CE111123E8A4}"/>
              </a:ext>
            </a:extLst>
          </p:cNvPr>
          <p:cNvSpPr/>
          <p:nvPr/>
        </p:nvSpPr>
        <p:spPr bwMode="white">
          <a:xfrm>
            <a:off x="1919536" y="3429000"/>
            <a:ext cx="648072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">
            <a:extLst>
              <a:ext uri="{FF2B5EF4-FFF2-40B4-BE49-F238E27FC236}">
                <a16:creationId xmlns:a16="http://schemas.microsoft.com/office/drawing/2014/main" id="{A5A8363F-CCE1-94DD-4057-852E273FAAAE}"/>
              </a:ext>
            </a:extLst>
          </p:cNvPr>
          <p:cNvSpPr/>
          <p:nvPr/>
        </p:nvSpPr>
        <p:spPr bwMode="white">
          <a:xfrm>
            <a:off x="2639616" y="2060848"/>
            <a:ext cx="1800200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2">
            <a:extLst>
              <a:ext uri="{FF2B5EF4-FFF2-40B4-BE49-F238E27FC236}">
                <a16:creationId xmlns:a16="http://schemas.microsoft.com/office/drawing/2014/main" id="{34382547-DE0F-C031-B35E-4FEC31751D7A}"/>
              </a:ext>
            </a:extLst>
          </p:cNvPr>
          <p:cNvSpPr/>
          <p:nvPr/>
        </p:nvSpPr>
        <p:spPr bwMode="white">
          <a:xfrm>
            <a:off x="5519936" y="3429000"/>
            <a:ext cx="648072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2">
            <a:extLst>
              <a:ext uri="{FF2B5EF4-FFF2-40B4-BE49-F238E27FC236}">
                <a16:creationId xmlns:a16="http://schemas.microsoft.com/office/drawing/2014/main" id="{BD97D233-506A-C868-0DF4-BBA2C6FDF1CF}"/>
              </a:ext>
            </a:extLst>
          </p:cNvPr>
          <p:cNvSpPr/>
          <p:nvPr/>
        </p:nvSpPr>
        <p:spPr bwMode="white">
          <a:xfrm>
            <a:off x="6240016" y="2060848"/>
            <a:ext cx="1800200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2">
            <a:extLst>
              <a:ext uri="{FF2B5EF4-FFF2-40B4-BE49-F238E27FC236}">
                <a16:creationId xmlns:a16="http://schemas.microsoft.com/office/drawing/2014/main" id="{E994F058-DBFA-ACB3-8475-330A6DBD3933}"/>
              </a:ext>
            </a:extLst>
          </p:cNvPr>
          <p:cNvSpPr/>
          <p:nvPr/>
        </p:nvSpPr>
        <p:spPr bwMode="white">
          <a:xfrm>
            <a:off x="8760296" y="3501008"/>
            <a:ext cx="648072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2">
            <a:extLst>
              <a:ext uri="{FF2B5EF4-FFF2-40B4-BE49-F238E27FC236}">
                <a16:creationId xmlns:a16="http://schemas.microsoft.com/office/drawing/2014/main" id="{82590CCF-BC66-36A3-8E87-630D4CEDFA3B}"/>
              </a:ext>
            </a:extLst>
          </p:cNvPr>
          <p:cNvSpPr/>
          <p:nvPr/>
        </p:nvSpPr>
        <p:spPr bwMode="white">
          <a:xfrm>
            <a:off x="9624392" y="2132856"/>
            <a:ext cx="1800200" cy="1368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469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451768" y="2194054"/>
            <a:ext cx="428429" cy="276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22942" y="2308316"/>
            <a:ext cx="257057" cy="571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803702" y="2194054"/>
            <a:ext cx="437950" cy="276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60495" y="2194054"/>
            <a:ext cx="437950" cy="276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670743" y="3641372"/>
            <a:ext cx="418909" cy="2666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>
            <a:extLst>
              <a:ext uri="{FF2B5EF4-FFF2-40B4-BE49-F238E27FC236}">
                <a16:creationId xmlns:a16="http://schemas.microsoft.com/office/drawing/2014/main" id="{BA4A8D88-0B19-BE67-B303-EBF082849B09}"/>
              </a:ext>
            </a:extLst>
          </p:cNvPr>
          <p:cNvSpPr/>
          <p:nvPr/>
        </p:nvSpPr>
        <p:spPr bwMode="white">
          <a:xfrm>
            <a:off x="9840416" y="2708920"/>
            <a:ext cx="1296144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6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53157" y="1918682"/>
            <a:ext cx="4698827" cy="2014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20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994776" y="3052108"/>
            <a:ext cx="238016" cy="26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94776" y="3709477"/>
            <a:ext cx="228495" cy="26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1924F954-BA37-8550-0711-CAC010F0F073}"/>
              </a:ext>
            </a:extLst>
          </p:cNvPr>
          <p:cNvSpPr/>
          <p:nvPr/>
        </p:nvSpPr>
        <p:spPr bwMode="white">
          <a:xfrm>
            <a:off x="10183537" y="3052108"/>
            <a:ext cx="247537" cy="2667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>
            <a:extLst>
              <a:ext uri="{FF2B5EF4-FFF2-40B4-BE49-F238E27FC236}">
                <a16:creationId xmlns:a16="http://schemas.microsoft.com/office/drawing/2014/main" id="{458D92F1-8155-47C2-0C4B-B48114D98885}"/>
              </a:ext>
            </a:extLst>
          </p:cNvPr>
          <p:cNvSpPr/>
          <p:nvPr/>
        </p:nvSpPr>
        <p:spPr bwMode="white">
          <a:xfrm>
            <a:off x="10212099" y="3719004"/>
            <a:ext cx="161851" cy="257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2022-11-19T13:52:30Z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