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833A87F-6AE8-F59B-8D9F-E8F8D00AA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2019072"/>
            <a:ext cx="6962775" cy="1162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728E06-0650-7BE1-1835-9F29F7DC0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61" y="3657978"/>
            <a:ext cx="799147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2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082" y="4080397"/>
            <a:ext cx="437950" cy="27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81256" y="4128022"/>
            <a:ext cx="266578" cy="200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0099" y="4080397"/>
            <a:ext cx="418909" cy="27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09289" y="4080397"/>
            <a:ext cx="456991" cy="27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65421" y="4080397"/>
            <a:ext cx="447471" cy="27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46115" y="4194698"/>
            <a:ext cx="257057" cy="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36396" y="4080397"/>
            <a:ext cx="437950" cy="27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12231" y="4080397"/>
            <a:ext cx="409388" cy="27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7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3353017"/>
            <a:ext cx="437950" cy="276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52495" y="3353017"/>
            <a:ext cx="447471" cy="276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9768" y="3353017"/>
            <a:ext cx="437950" cy="267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55768" y="3353017"/>
            <a:ext cx="447471" cy="276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03041" y="3353017"/>
            <a:ext cx="437950" cy="276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40793" y="3353017"/>
            <a:ext cx="456991" cy="276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85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8446" y="1910599"/>
            <a:ext cx="409388" cy="257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0876" y="1910599"/>
            <a:ext cx="409388" cy="257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93785" y="1910599"/>
            <a:ext cx="418909" cy="257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35735" y="1910599"/>
            <a:ext cx="361785" cy="257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9818" y="2492973"/>
            <a:ext cx="428429" cy="267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51768" y="2492973"/>
            <a:ext cx="409388" cy="267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84198" y="2492973"/>
            <a:ext cx="418909" cy="267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16628" y="2492973"/>
            <a:ext cx="418909" cy="267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7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9616" y="2132856"/>
            <a:ext cx="390408" cy="180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80066" y="2130406"/>
            <a:ext cx="257057" cy="200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97983" y="2130406"/>
            <a:ext cx="257057" cy="200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81256" y="2999378"/>
            <a:ext cx="266578" cy="200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80066" y="2999378"/>
            <a:ext cx="257057" cy="200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97983" y="2999378"/>
            <a:ext cx="257057" cy="200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968" y="791968"/>
            <a:ext cx="11520000" cy="902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>
            <a:extLst>
              <a:ext uri="{FF2B5EF4-FFF2-40B4-BE49-F238E27FC236}">
                <a16:creationId xmlns:a16="http://schemas.microsoft.com/office/drawing/2014/main" id="{7025D064-43B5-345E-E8EE-59B5D104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628800"/>
            <a:ext cx="11520000" cy="4053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B131329B-851F-C7A1-C9CD-3D8F3071961D}"/>
              </a:ext>
            </a:extLst>
          </p:cNvPr>
          <p:cNvSpPr/>
          <p:nvPr/>
        </p:nvSpPr>
        <p:spPr bwMode="white">
          <a:xfrm>
            <a:off x="1612334" y="3135572"/>
            <a:ext cx="447471" cy="276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8319B45C-092C-4118-867B-9A565026A0CD}"/>
              </a:ext>
            </a:extLst>
          </p:cNvPr>
          <p:cNvSpPr/>
          <p:nvPr/>
        </p:nvSpPr>
        <p:spPr bwMode="white">
          <a:xfrm>
            <a:off x="2393028" y="3173718"/>
            <a:ext cx="257057" cy="200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9E39B384-3D0F-D994-CF59-641CB9828348}"/>
              </a:ext>
            </a:extLst>
          </p:cNvPr>
          <p:cNvSpPr/>
          <p:nvPr/>
        </p:nvSpPr>
        <p:spPr bwMode="white">
          <a:xfrm>
            <a:off x="2973789" y="3135572"/>
            <a:ext cx="447471" cy="276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CF0BE507-233D-59BE-8707-63BE0F7FA29A}"/>
              </a:ext>
            </a:extLst>
          </p:cNvPr>
          <p:cNvSpPr/>
          <p:nvPr/>
        </p:nvSpPr>
        <p:spPr bwMode="white">
          <a:xfrm>
            <a:off x="4011541" y="3135572"/>
            <a:ext cx="447471" cy="276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8C6071FF-E234-415B-FCDE-DBAF46D3605C}"/>
              </a:ext>
            </a:extLst>
          </p:cNvPr>
          <p:cNvSpPr/>
          <p:nvPr/>
        </p:nvSpPr>
        <p:spPr bwMode="white">
          <a:xfrm>
            <a:off x="4935045" y="3087890"/>
            <a:ext cx="399867" cy="33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4B68652E-53AA-F970-8E58-D34F1C8DEEB9}"/>
              </a:ext>
            </a:extLst>
          </p:cNvPr>
          <p:cNvSpPr/>
          <p:nvPr/>
        </p:nvSpPr>
        <p:spPr bwMode="white">
          <a:xfrm>
            <a:off x="3468863" y="3850812"/>
            <a:ext cx="428429" cy="267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44E98896-B8E6-4402-40A2-42F05CC025F6}"/>
              </a:ext>
            </a:extLst>
          </p:cNvPr>
          <p:cNvSpPr/>
          <p:nvPr/>
        </p:nvSpPr>
        <p:spPr bwMode="white">
          <a:xfrm>
            <a:off x="1612334" y="5166854"/>
            <a:ext cx="447471" cy="276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2">
            <a:extLst>
              <a:ext uri="{FF2B5EF4-FFF2-40B4-BE49-F238E27FC236}">
                <a16:creationId xmlns:a16="http://schemas.microsoft.com/office/drawing/2014/main" id="{4878794B-5D69-20D2-49BF-181702FDDB16}"/>
              </a:ext>
            </a:extLst>
          </p:cNvPr>
          <p:cNvSpPr/>
          <p:nvPr/>
        </p:nvSpPr>
        <p:spPr bwMode="white">
          <a:xfrm>
            <a:off x="2393028" y="5281293"/>
            <a:ext cx="257057" cy="5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3">
            <a:extLst>
              <a:ext uri="{FF2B5EF4-FFF2-40B4-BE49-F238E27FC236}">
                <a16:creationId xmlns:a16="http://schemas.microsoft.com/office/drawing/2014/main" id="{A06C1665-D349-ED33-BEA3-DA74CD17C398}"/>
              </a:ext>
            </a:extLst>
          </p:cNvPr>
          <p:cNvSpPr/>
          <p:nvPr/>
        </p:nvSpPr>
        <p:spPr bwMode="white">
          <a:xfrm>
            <a:off x="2973789" y="5166854"/>
            <a:ext cx="447471" cy="276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4">
            <a:extLst>
              <a:ext uri="{FF2B5EF4-FFF2-40B4-BE49-F238E27FC236}">
                <a16:creationId xmlns:a16="http://schemas.microsoft.com/office/drawing/2014/main" id="{148FAC4A-C6AC-D567-F86B-C2AB054602EE}"/>
              </a:ext>
            </a:extLst>
          </p:cNvPr>
          <p:cNvSpPr/>
          <p:nvPr/>
        </p:nvSpPr>
        <p:spPr bwMode="white">
          <a:xfrm>
            <a:off x="4049623" y="5166854"/>
            <a:ext cx="409388" cy="276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5">
            <a:extLst>
              <a:ext uri="{FF2B5EF4-FFF2-40B4-BE49-F238E27FC236}">
                <a16:creationId xmlns:a16="http://schemas.microsoft.com/office/drawing/2014/main" id="{91BB9AAA-EA33-0191-8EDE-64EA08CAC598}"/>
              </a:ext>
            </a:extLst>
          </p:cNvPr>
          <p:cNvSpPr/>
          <p:nvPr/>
        </p:nvSpPr>
        <p:spPr bwMode="white">
          <a:xfrm>
            <a:off x="4935045" y="5119172"/>
            <a:ext cx="399867" cy="343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6">
            <a:extLst>
              <a:ext uri="{FF2B5EF4-FFF2-40B4-BE49-F238E27FC236}">
                <a16:creationId xmlns:a16="http://schemas.microsoft.com/office/drawing/2014/main" id="{A28AFD1F-2508-DEA4-1387-65B3FAFDD2C9}"/>
              </a:ext>
            </a:extLst>
          </p:cNvPr>
          <p:cNvSpPr/>
          <p:nvPr/>
        </p:nvSpPr>
        <p:spPr bwMode="white">
          <a:xfrm>
            <a:off x="8038780" y="5166854"/>
            <a:ext cx="399867" cy="267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