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B107933-3198-281D-9E09-85FD03260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916832"/>
            <a:ext cx="7334250" cy="1019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EB3FDA-75B0-9380-B140-AF7452A89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140968"/>
            <a:ext cx="930592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3646261"/>
            <a:ext cx="1152000" cy="31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3404" y="3646261"/>
            <a:ext cx="771173" cy="31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9190" y="3646261"/>
            <a:ext cx="771173" cy="31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4016" y="3646261"/>
            <a:ext cx="771173" cy="31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2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4148" y="4075782"/>
            <a:ext cx="238016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4942" y="4075782"/>
            <a:ext cx="238016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2165" y="4075782"/>
            <a:ext cx="257057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8925" y="4743632"/>
            <a:ext cx="238016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9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0793" y="2682330"/>
            <a:ext cx="4760330" cy="352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3983" y="3655173"/>
            <a:ext cx="1332892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8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DE63657A-6023-B198-A700-7ED8659E2276}"/>
              </a:ext>
            </a:extLst>
          </p:cNvPr>
          <p:cNvSpPr/>
          <p:nvPr/>
        </p:nvSpPr>
        <p:spPr bwMode="white">
          <a:xfrm>
            <a:off x="3143672" y="2060848"/>
            <a:ext cx="1080120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E0E8357-9D3F-ED6A-604D-A1C7393B0A01}"/>
              </a:ext>
            </a:extLst>
          </p:cNvPr>
          <p:cNvSpPr/>
          <p:nvPr/>
        </p:nvSpPr>
        <p:spPr bwMode="white">
          <a:xfrm>
            <a:off x="9984432" y="2132856"/>
            <a:ext cx="1080120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4115" y="2615854"/>
            <a:ext cx="380826" cy="31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93785" y="2615854"/>
            <a:ext cx="380826" cy="31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0578" y="2596776"/>
            <a:ext cx="380826" cy="32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8</cp:revision>
  <dcterms:created xsi:type="dcterms:W3CDTF">2022-11-08T02:00:00Z</dcterms:created>
  <dcterms:modified xsi:type="dcterms:W3CDTF">2022-11-18T06:28:23Z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