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162B9F-EF64-3C97-4F8D-33267FF3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07" y="2348880"/>
            <a:ext cx="7334250" cy="1019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776F05-918F-2CDA-E6F4-77364A96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3429000"/>
            <a:ext cx="79438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578095"/>
            <a:ext cx="8759008" cy="71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22347" y="1232484"/>
            <a:ext cx="742611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2264" y="2492896"/>
            <a:ext cx="1429305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57900603-9E13-CE6E-A265-3AA5F86ACD0C}"/>
              </a:ext>
            </a:extLst>
          </p:cNvPr>
          <p:cNvSpPr/>
          <p:nvPr/>
        </p:nvSpPr>
        <p:spPr bwMode="white">
          <a:xfrm>
            <a:off x="3287689" y="3717032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057618B-BC4C-27ED-2025-258E64FF2A63}"/>
              </a:ext>
            </a:extLst>
          </p:cNvPr>
          <p:cNvSpPr/>
          <p:nvPr/>
        </p:nvSpPr>
        <p:spPr bwMode="white">
          <a:xfrm>
            <a:off x="4439816" y="3356992"/>
            <a:ext cx="720080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91CD7E9-2AE0-90D1-4EEE-322E0760C2D4}"/>
              </a:ext>
            </a:extLst>
          </p:cNvPr>
          <p:cNvSpPr/>
          <p:nvPr/>
        </p:nvSpPr>
        <p:spPr bwMode="white">
          <a:xfrm>
            <a:off x="6312024" y="3356992"/>
            <a:ext cx="720080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B44239F-8ABC-7743-13B8-EAC5CFD973E5}"/>
              </a:ext>
            </a:extLst>
          </p:cNvPr>
          <p:cNvSpPr/>
          <p:nvPr/>
        </p:nvSpPr>
        <p:spPr bwMode="white">
          <a:xfrm>
            <a:off x="7464152" y="3717032"/>
            <a:ext cx="720080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18C3E70-2C99-93DA-9ED9-79CE80A2163F}"/>
              </a:ext>
            </a:extLst>
          </p:cNvPr>
          <p:cNvSpPr/>
          <p:nvPr/>
        </p:nvSpPr>
        <p:spPr bwMode="white">
          <a:xfrm>
            <a:off x="9336360" y="3717032"/>
            <a:ext cx="720080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827FDF75-E98A-5088-570F-E2B530F8B1FC}"/>
              </a:ext>
            </a:extLst>
          </p:cNvPr>
          <p:cNvSpPr/>
          <p:nvPr/>
        </p:nvSpPr>
        <p:spPr bwMode="white">
          <a:xfrm>
            <a:off x="10488488" y="3356992"/>
            <a:ext cx="1152128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