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1" r:id="rId3"/>
    <p:sldId id="262" r:id="rId4"/>
    <p:sldId id="264" r:id="rId5"/>
    <p:sldId id="265" r:id="rId6"/>
    <p:sldId id="266" r:id="rId7"/>
  </p:sldIdLst>
  <p:sldSz cx="12192000" cy="6858000"/>
  <p:notesSz cx="6858000" cy="9144000"/>
  <p:custDataLst>
    <p:tags r:id="rId8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4" d="100"/>
          <a:sy n="64" d="100"/>
        </p:scale>
        <p:origin x="318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ABFEBC1C-0DEF-7C03-04DE-02BD77DE9E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3592" y="2204864"/>
            <a:ext cx="7334250" cy="1019175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0B4F1E7D-D80E-F686-5A70-024E8ADD36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5013" y="3633962"/>
            <a:ext cx="7334250" cy="9715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7952" y="647952"/>
            <a:ext cx="11520000" cy="169460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 descr="3.png">
            <a:extLst>
              <a:ext uri="{FF2B5EF4-FFF2-40B4-BE49-F238E27FC236}">
                <a16:creationId xmlns:a16="http://schemas.microsoft.com/office/drawing/2014/main" id="{573D6137-3C22-6B9A-1CFA-4FA6846EE9F6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7408" y="2060848"/>
            <a:ext cx="11520000" cy="380151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2">
            <a:extLst>
              <a:ext uri="{FF2B5EF4-FFF2-40B4-BE49-F238E27FC236}">
                <a16:creationId xmlns:a16="http://schemas.microsoft.com/office/drawing/2014/main" id="{93A72C3F-BAA9-01A3-80A7-C98ABA2782A0}"/>
              </a:ext>
            </a:extLst>
          </p:cNvPr>
          <p:cNvSpPr/>
          <p:nvPr/>
        </p:nvSpPr>
        <p:spPr bwMode="white">
          <a:xfrm>
            <a:off x="1991544" y="3137468"/>
            <a:ext cx="8353648" cy="7812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3">
            <a:extLst>
              <a:ext uri="{FF2B5EF4-FFF2-40B4-BE49-F238E27FC236}">
                <a16:creationId xmlns:a16="http://schemas.microsoft.com/office/drawing/2014/main" id="{247880CD-829B-E24B-A9EA-CA0B550615F0}"/>
              </a:ext>
            </a:extLst>
          </p:cNvPr>
          <p:cNvSpPr/>
          <p:nvPr/>
        </p:nvSpPr>
        <p:spPr bwMode="white">
          <a:xfrm>
            <a:off x="1329127" y="4528499"/>
            <a:ext cx="8997024" cy="6574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2">
            <a:extLst>
              <a:ext uri="{FF2B5EF4-FFF2-40B4-BE49-F238E27FC236}">
                <a16:creationId xmlns:a16="http://schemas.microsoft.com/office/drawing/2014/main" id="{318548A5-EC35-3962-2E98-7B6B859BFEAB}"/>
              </a:ext>
            </a:extLst>
          </p:cNvPr>
          <p:cNvSpPr/>
          <p:nvPr/>
        </p:nvSpPr>
        <p:spPr bwMode="white">
          <a:xfrm>
            <a:off x="1329127" y="3261326"/>
            <a:ext cx="1094465" cy="6574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17480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765950" y="3368146"/>
            <a:ext cx="247537" cy="2574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374942" y="3368146"/>
            <a:ext cx="238016" cy="2669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022016" y="3368146"/>
            <a:ext cx="238016" cy="2669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659570" y="3368146"/>
            <a:ext cx="238016" cy="2669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27184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946842" y="2015463"/>
            <a:ext cx="790214" cy="4104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479669" y="2015463"/>
            <a:ext cx="790214" cy="4104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955371" y="2015463"/>
            <a:ext cx="790214" cy="4104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527272" y="2855471"/>
            <a:ext cx="437950" cy="3818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9031537" y="2865016"/>
            <a:ext cx="466512" cy="3627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0288264" y="2874562"/>
            <a:ext cx="790214" cy="3436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29025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814876" y="3321185"/>
            <a:ext cx="238016" cy="2574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480330" y="3321185"/>
            <a:ext cx="238016" cy="2574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441256" y="3321185"/>
            <a:ext cx="390347" cy="2574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422214" y="3998309"/>
            <a:ext cx="238016" cy="2670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b2e6956f-5f82-4df2-a6f8-726397bc33ed"/>
  <p:tag name="COMMONDATA" val="eyJoZGlkIjoiMGI4MTk1OTY3ODM4ZTg3ZDU5ZmNiYWExM2RhNTY4NDA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宽屏</PresentationFormat>
  <Paragraphs>0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8" baseType="lpstr"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成 锵锵</cp:lastModifiedBy>
  <cp:revision>9</cp:revision>
  <dcterms:created xsi:type="dcterms:W3CDTF">2022-11-08T02:00:00Z</dcterms:created>
  <dcterms:modified xsi:type="dcterms:W3CDTF">2022-11-19T13:48:32Z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32E827B76BE8474789FE23A5C427C54F</vt:lpwstr>
  </property>
</Properties>
</file>