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3721AB-086D-84C4-17DA-9B37BD8F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31" y="2216897"/>
            <a:ext cx="6624736" cy="9840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B5B958-0B50-2169-F535-8096BD751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3212976"/>
            <a:ext cx="93440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1007992"/>
            <a:ext cx="11520000" cy="199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4133" y="1874534"/>
            <a:ext cx="39986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9737" y="1874534"/>
            <a:ext cx="161851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0960" y="2531583"/>
            <a:ext cx="409388" cy="35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60811" y="2664897"/>
            <a:ext cx="399867" cy="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>
            <a:extLst>
              <a:ext uri="{FF2B5EF4-FFF2-40B4-BE49-F238E27FC236}">
                <a16:creationId xmlns:a16="http://schemas.microsoft.com/office/drawing/2014/main" id="{8E1DF188-1AD1-2183-7A2E-FA13ABAABC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924944"/>
            <a:ext cx="11520000" cy="2861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B2162FF3-F0D7-BFDC-F4C4-BC41201EFFF8}"/>
              </a:ext>
            </a:extLst>
          </p:cNvPr>
          <p:cNvSpPr/>
          <p:nvPr/>
        </p:nvSpPr>
        <p:spPr bwMode="white">
          <a:xfrm>
            <a:off x="4381101" y="3201550"/>
            <a:ext cx="428429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51F6D0A9-F4D6-D6F0-1324-5422361481A1}"/>
              </a:ext>
            </a:extLst>
          </p:cNvPr>
          <p:cNvSpPr/>
          <p:nvPr/>
        </p:nvSpPr>
        <p:spPr bwMode="white">
          <a:xfrm>
            <a:off x="8684440" y="3201550"/>
            <a:ext cx="399867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E0E94D90-F905-DDEA-319B-25735FA3D9D3}"/>
              </a:ext>
            </a:extLst>
          </p:cNvPr>
          <p:cNvSpPr/>
          <p:nvPr/>
        </p:nvSpPr>
        <p:spPr bwMode="white">
          <a:xfrm>
            <a:off x="2581696" y="3907373"/>
            <a:ext cx="580760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49F67EBE-C259-099D-3D60-4D4FDA9310B4}"/>
              </a:ext>
            </a:extLst>
          </p:cNvPr>
          <p:cNvSpPr/>
          <p:nvPr/>
        </p:nvSpPr>
        <p:spPr bwMode="white">
          <a:xfrm>
            <a:off x="8903416" y="4622735"/>
            <a:ext cx="342743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60D3A2CA-10AA-F8E8-5A52-659297218FD6}"/>
              </a:ext>
            </a:extLst>
          </p:cNvPr>
          <p:cNvSpPr/>
          <p:nvPr/>
        </p:nvSpPr>
        <p:spPr bwMode="white">
          <a:xfrm>
            <a:off x="8027515" y="5319020"/>
            <a:ext cx="238016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1007992"/>
            <a:ext cx="11520000" cy="2882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13009" y="1962317"/>
            <a:ext cx="409388" cy="35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D2C59EF7-7BEE-2EA3-3F42-3417367C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645024"/>
            <a:ext cx="11520000" cy="2119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DFDA47E0-12BA-A5BC-2283-2CAC669C61D9}"/>
              </a:ext>
            </a:extLst>
          </p:cNvPr>
          <p:cNvSpPr/>
          <p:nvPr/>
        </p:nvSpPr>
        <p:spPr bwMode="white">
          <a:xfrm>
            <a:off x="1648672" y="4542378"/>
            <a:ext cx="409388" cy="353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6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826930"/>
            <a:ext cx="5680918" cy="117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78677" y="3663698"/>
            <a:ext cx="361785" cy="333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