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8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810A3E8-92E1-5AF9-C335-BCB477993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616" y="1916832"/>
            <a:ext cx="6624736" cy="98404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BF2E30E-999E-7DE4-D286-6C5416F8E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1787" y="3457060"/>
            <a:ext cx="6448425" cy="1000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09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3">
            <a:extLst>
              <a:ext uri="{FF2B5EF4-FFF2-40B4-BE49-F238E27FC236}">
                <a16:creationId xmlns:a16="http://schemas.microsoft.com/office/drawing/2014/main" id="{AEFBC7DB-BF84-C1BD-4545-B9BE1E43EFD6}"/>
              </a:ext>
            </a:extLst>
          </p:cNvPr>
          <p:cNvSpPr/>
          <p:nvPr/>
        </p:nvSpPr>
        <p:spPr bwMode="white">
          <a:xfrm>
            <a:off x="4014148" y="3413480"/>
            <a:ext cx="238016" cy="266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>
            <a:extLst>
              <a:ext uri="{FF2B5EF4-FFF2-40B4-BE49-F238E27FC236}">
                <a16:creationId xmlns:a16="http://schemas.microsoft.com/office/drawing/2014/main" id="{8F8A439F-C241-FEAF-0AE7-EB405057F20D}"/>
              </a:ext>
            </a:extLst>
          </p:cNvPr>
          <p:cNvSpPr/>
          <p:nvPr/>
        </p:nvSpPr>
        <p:spPr bwMode="white">
          <a:xfrm>
            <a:off x="4014148" y="4137335"/>
            <a:ext cx="418909" cy="266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2">
            <a:extLst>
              <a:ext uri="{FF2B5EF4-FFF2-40B4-BE49-F238E27FC236}">
                <a16:creationId xmlns:a16="http://schemas.microsoft.com/office/drawing/2014/main" id="{EA64CB4A-B2BE-5061-1DFD-A2AB35BB5E88}"/>
              </a:ext>
            </a:extLst>
          </p:cNvPr>
          <p:cNvSpPr/>
          <p:nvPr/>
        </p:nvSpPr>
        <p:spPr bwMode="white">
          <a:xfrm>
            <a:off x="9669421" y="3042028"/>
            <a:ext cx="238016" cy="266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4">
            <a:extLst>
              <a:ext uri="{FF2B5EF4-FFF2-40B4-BE49-F238E27FC236}">
                <a16:creationId xmlns:a16="http://schemas.microsoft.com/office/drawing/2014/main" id="{E5EE66A9-9622-4FFF-A753-5326E8A962F3}"/>
              </a:ext>
            </a:extLst>
          </p:cNvPr>
          <p:cNvSpPr/>
          <p:nvPr/>
        </p:nvSpPr>
        <p:spPr bwMode="white">
          <a:xfrm>
            <a:off x="9669421" y="3765883"/>
            <a:ext cx="238016" cy="266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">
            <a:extLst>
              <a:ext uri="{FF2B5EF4-FFF2-40B4-BE49-F238E27FC236}">
                <a16:creationId xmlns:a16="http://schemas.microsoft.com/office/drawing/2014/main" id="{445C5606-8C54-F5A4-352D-8E4534122D17}"/>
              </a:ext>
            </a:extLst>
          </p:cNvPr>
          <p:cNvSpPr/>
          <p:nvPr/>
        </p:nvSpPr>
        <p:spPr bwMode="white">
          <a:xfrm>
            <a:off x="9669421" y="4499262"/>
            <a:ext cx="418909" cy="266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912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6">
            <a:extLst>
              <a:ext uri="{FF2B5EF4-FFF2-40B4-BE49-F238E27FC236}">
                <a16:creationId xmlns:a16="http://schemas.microsoft.com/office/drawing/2014/main" id="{56B29748-EB97-315A-DE47-8B8F89683505}"/>
              </a:ext>
            </a:extLst>
          </p:cNvPr>
          <p:cNvSpPr/>
          <p:nvPr/>
        </p:nvSpPr>
        <p:spPr bwMode="white">
          <a:xfrm>
            <a:off x="2376595" y="4137791"/>
            <a:ext cx="447471" cy="276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7">
            <a:extLst>
              <a:ext uri="{FF2B5EF4-FFF2-40B4-BE49-F238E27FC236}">
                <a16:creationId xmlns:a16="http://schemas.microsoft.com/office/drawing/2014/main" id="{25819A4C-ADE6-71FB-5B62-850D6FA31C72}"/>
              </a:ext>
            </a:extLst>
          </p:cNvPr>
          <p:cNvSpPr/>
          <p:nvPr/>
        </p:nvSpPr>
        <p:spPr bwMode="white">
          <a:xfrm>
            <a:off x="4909090" y="4137791"/>
            <a:ext cx="437950" cy="2762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3">
            <a:extLst>
              <a:ext uri="{FF2B5EF4-FFF2-40B4-BE49-F238E27FC236}">
                <a16:creationId xmlns:a16="http://schemas.microsoft.com/office/drawing/2014/main" id="{7B14B325-8F2B-B182-B23E-2E20FCE219FA}"/>
              </a:ext>
            </a:extLst>
          </p:cNvPr>
          <p:cNvSpPr/>
          <p:nvPr/>
        </p:nvSpPr>
        <p:spPr bwMode="white">
          <a:xfrm>
            <a:off x="7584396" y="3032795"/>
            <a:ext cx="371305" cy="542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4">
            <a:extLst>
              <a:ext uri="{FF2B5EF4-FFF2-40B4-BE49-F238E27FC236}">
                <a16:creationId xmlns:a16="http://schemas.microsoft.com/office/drawing/2014/main" id="{2FEDA12F-7CCE-8095-F0BE-21759F5362A8}"/>
              </a:ext>
            </a:extLst>
          </p:cNvPr>
          <p:cNvSpPr/>
          <p:nvPr/>
        </p:nvSpPr>
        <p:spPr bwMode="white">
          <a:xfrm>
            <a:off x="8307966" y="2908959"/>
            <a:ext cx="371305" cy="666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5">
            <a:extLst>
              <a:ext uri="{FF2B5EF4-FFF2-40B4-BE49-F238E27FC236}">
                <a16:creationId xmlns:a16="http://schemas.microsoft.com/office/drawing/2014/main" id="{51F063D5-0CF7-177F-350E-6812377E7FD1}"/>
              </a:ext>
            </a:extLst>
          </p:cNvPr>
          <p:cNvSpPr/>
          <p:nvPr/>
        </p:nvSpPr>
        <p:spPr bwMode="white">
          <a:xfrm>
            <a:off x="10193057" y="3413828"/>
            <a:ext cx="361785" cy="1619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2">
            <a:extLst>
              <a:ext uri="{FF2B5EF4-FFF2-40B4-BE49-F238E27FC236}">
                <a16:creationId xmlns:a16="http://schemas.microsoft.com/office/drawing/2014/main" id="{6DD58416-25A3-D2DB-2201-D34755E81029}"/>
              </a:ext>
            </a:extLst>
          </p:cNvPr>
          <p:cNvSpPr/>
          <p:nvPr/>
        </p:nvSpPr>
        <p:spPr bwMode="white">
          <a:xfrm>
            <a:off x="10907107" y="2404090"/>
            <a:ext cx="371305" cy="1171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540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90247" y="2756908"/>
            <a:ext cx="1532826" cy="1553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326677" y="2766435"/>
            <a:ext cx="1989818" cy="1800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3976" y="1080000"/>
            <a:ext cx="11520000" cy="9441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5.png">
            <a:extLst>
              <a:ext uri="{FF2B5EF4-FFF2-40B4-BE49-F238E27FC236}">
                <a16:creationId xmlns:a16="http://schemas.microsoft.com/office/drawing/2014/main" id="{A48C7417-4CEC-670D-AEC8-91917464282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844824"/>
            <a:ext cx="11520000" cy="34469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899FB3F5-471B-195A-8608-A29BC0873A3E}"/>
              </a:ext>
            </a:extLst>
          </p:cNvPr>
          <p:cNvSpPr/>
          <p:nvPr/>
        </p:nvSpPr>
        <p:spPr bwMode="white">
          <a:xfrm>
            <a:off x="2055648" y="3711117"/>
            <a:ext cx="8920859" cy="790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10</cp:revision>
  <dcterms:created xsi:type="dcterms:W3CDTF">2022-11-08T02:00:00Z</dcterms:created>
  <dcterms:modified xsi:type="dcterms:W3CDTF">2022-11-19T13:44:14Z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