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2AD7C2-21D2-A216-1979-43F6625C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420888"/>
            <a:ext cx="6624736" cy="9840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2F0F26-63C7-722C-4FEB-BF2A960C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818" y="3458424"/>
            <a:ext cx="66865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3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ACE2DB6-7A14-AC2B-07C7-A4980C679549}"/>
              </a:ext>
            </a:extLst>
          </p:cNvPr>
          <p:cNvSpPr/>
          <p:nvPr/>
        </p:nvSpPr>
        <p:spPr bwMode="white">
          <a:xfrm>
            <a:off x="3262016" y="4584872"/>
            <a:ext cx="418909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837547A-21B2-9039-2EC2-8E706E76EAEE}"/>
              </a:ext>
            </a:extLst>
          </p:cNvPr>
          <p:cNvSpPr/>
          <p:nvPr/>
        </p:nvSpPr>
        <p:spPr bwMode="white">
          <a:xfrm>
            <a:off x="7393983" y="3499123"/>
            <a:ext cx="2065983" cy="8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C7747A3-8B7D-C9D1-F845-66CE57E09D9E}"/>
              </a:ext>
            </a:extLst>
          </p:cNvPr>
          <p:cNvSpPr/>
          <p:nvPr/>
        </p:nvSpPr>
        <p:spPr bwMode="white">
          <a:xfrm>
            <a:off x="8907768" y="4603920"/>
            <a:ext cx="418909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7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18E2E50-6B61-3EA4-CD23-CA637EAB5A10}"/>
              </a:ext>
            </a:extLst>
          </p:cNvPr>
          <p:cNvSpPr/>
          <p:nvPr/>
        </p:nvSpPr>
        <p:spPr bwMode="white">
          <a:xfrm>
            <a:off x="3252495" y="3787188"/>
            <a:ext cx="428429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8EC9ED2-4222-4D96-9EBA-AAB29BE97EBC}"/>
              </a:ext>
            </a:extLst>
          </p:cNvPr>
          <p:cNvSpPr/>
          <p:nvPr/>
        </p:nvSpPr>
        <p:spPr bwMode="white">
          <a:xfrm>
            <a:off x="8717355" y="1928379"/>
            <a:ext cx="761652" cy="1591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6990C40A-3469-85DF-3FDF-3AAB68A0B182}"/>
              </a:ext>
            </a:extLst>
          </p:cNvPr>
          <p:cNvSpPr/>
          <p:nvPr/>
        </p:nvSpPr>
        <p:spPr bwMode="white">
          <a:xfrm>
            <a:off x="8545983" y="3787188"/>
            <a:ext cx="418909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3511566"/>
            <a:ext cx="238016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545" y="3473424"/>
            <a:ext cx="390347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3157" y="3733106"/>
            <a:ext cx="418909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92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3227" y="2681656"/>
            <a:ext cx="5070261" cy="43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