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E3388D0-26B6-F577-713B-F7C939D7F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2348880"/>
            <a:ext cx="6624736" cy="9840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61C877A-04DE-81A3-F70D-3854D87D3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618" y="3645024"/>
            <a:ext cx="638175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6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B51DAE88-16F4-2CB8-6687-24634F2ECDA2}"/>
              </a:ext>
            </a:extLst>
          </p:cNvPr>
          <p:cNvSpPr/>
          <p:nvPr/>
        </p:nvSpPr>
        <p:spPr bwMode="white">
          <a:xfrm>
            <a:off x="1300760" y="2679689"/>
            <a:ext cx="4046280" cy="1552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5A6BBB44-5F56-D767-D497-0C62F7A19419}"/>
              </a:ext>
            </a:extLst>
          </p:cNvPr>
          <p:cNvSpPr/>
          <p:nvPr/>
        </p:nvSpPr>
        <p:spPr bwMode="white">
          <a:xfrm>
            <a:off x="3519074" y="4526949"/>
            <a:ext cx="418909" cy="26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C3E9CB10-AE3F-E2EE-2D4E-AE7477EA7D62}"/>
              </a:ext>
            </a:extLst>
          </p:cNvPr>
          <p:cNvSpPr/>
          <p:nvPr/>
        </p:nvSpPr>
        <p:spPr bwMode="white">
          <a:xfrm>
            <a:off x="8088991" y="2641600"/>
            <a:ext cx="3407609" cy="1291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8589AACD-97D3-D0B1-FB9A-EFCD6AC6F3B2}"/>
              </a:ext>
            </a:extLst>
          </p:cNvPr>
          <p:cNvSpPr/>
          <p:nvPr/>
        </p:nvSpPr>
        <p:spPr bwMode="white">
          <a:xfrm>
            <a:off x="9421884" y="4526949"/>
            <a:ext cx="418909" cy="26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0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9140" y="1871955"/>
            <a:ext cx="1047272" cy="34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1421" y="1871955"/>
            <a:ext cx="1056793" cy="34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2743" y="1871955"/>
            <a:ext cx="723570" cy="34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0842" y="1871955"/>
            <a:ext cx="1047272" cy="34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02644" y="1871955"/>
            <a:ext cx="1047272" cy="34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28661" y="2463536"/>
            <a:ext cx="1037752" cy="34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70942" y="2463536"/>
            <a:ext cx="733090" cy="34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99041" y="2463536"/>
            <a:ext cx="1047272" cy="34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50842" y="2463536"/>
            <a:ext cx="1047272" cy="34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12165" y="2463536"/>
            <a:ext cx="1037752" cy="34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328661" y="3055117"/>
            <a:ext cx="1037752" cy="34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070942" y="3055117"/>
            <a:ext cx="1047272" cy="34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822743" y="3055117"/>
            <a:ext cx="1037752" cy="34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574545" y="3055117"/>
            <a:ext cx="1047272" cy="34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326347" y="3074200"/>
            <a:ext cx="723570" cy="314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6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60892" y="2082125"/>
            <a:ext cx="637884" cy="295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46247" y="2082125"/>
            <a:ext cx="913983" cy="295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83933" y="2082125"/>
            <a:ext cx="913983" cy="295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0181" y="2060849"/>
            <a:ext cx="886379" cy="31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0479" y="3046074"/>
            <a:ext cx="933024" cy="295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89057" y="3046074"/>
            <a:ext cx="647404" cy="295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83933" y="3046074"/>
            <a:ext cx="923504" cy="295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64429" y="3046074"/>
            <a:ext cx="637884" cy="295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51371" y="4000478"/>
            <a:ext cx="647404" cy="295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98578" y="4000478"/>
            <a:ext cx="637884" cy="295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145785" y="4000478"/>
            <a:ext cx="637884" cy="295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431074" y="4000478"/>
            <a:ext cx="637884" cy="295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968" y="1080000"/>
            <a:ext cx="11520000" cy="882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>
            <a:extLst>
              <a:ext uri="{FF2B5EF4-FFF2-40B4-BE49-F238E27FC236}">
                <a16:creationId xmlns:a16="http://schemas.microsoft.com/office/drawing/2014/main" id="{0C33FE59-474A-A8AC-0F7A-07D70E716F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916832"/>
            <a:ext cx="11520000" cy="3780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BAF067C2-3B63-70E5-D64A-F11237ECD774}"/>
              </a:ext>
            </a:extLst>
          </p:cNvPr>
          <p:cNvSpPr/>
          <p:nvPr/>
        </p:nvSpPr>
        <p:spPr bwMode="white">
          <a:xfrm>
            <a:off x="8886119" y="2764439"/>
            <a:ext cx="409388" cy="26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663AC778-CEBE-D47C-8C89-165F8550B3F3}"/>
              </a:ext>
            </a:extLst>
          </p:cNvPr>
          <p:cNvSpPr/>
          <p:nvPr/>
        </p:nvSpPr>
        <p:spPr bwMode="white">
          <a:xfrm>
            <a:off x="8876599" y="3373955"/>
            <a:ext cx="399867" cy="26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394A9203-DAE0-8712-C2F1-BB95E9761B6D}"/>
              </a:ext>
            </a:extLst>
          </p:cNvPr>
          <p:cNvSpPr/>
          <p:nvPr/>
        </p:nvSpPr>
        <p:spPr bwMode="white">
          <a:xfrm>
            <a:off x="8857557" y="4002518"/>
            <a:ext cx="409388" cy="26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2022-11-19T13:42:09Z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