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100" y="3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EB58AE-CA4B-8069-290F-3F886D1EF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1844824"/>
            <a:ext cx="5819775" cy="11525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A3628F-40FE-5BF3-A143-DE81D1B42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2995612"/>
            <a:ext cx="7972425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352" y="1152008"/>
            <a:ext cx="11520000" cy="865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E4E5891F-A437-C8F1-19B9-60DA79A3A7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916832"/>
            <a:ext cx="11520000" cy="3504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1506E899-0993-9C21-11BF-6455D6185B11}"/>
              </a:ext>
            </a:extLst>
          </p:cNvPr>
          <p:cNvSpPr/>
          <p:nvPr/>
        </p:nvSpPr>
        <p:spPr bwMode="white">
          <a:xfrm>
            <a:off x="5718690" y="3545352"/>
            <a:ext cx="4360462" cy="1171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9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5619" y="2731640"/>
            <a:ext cx="3665454" cy="639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2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65355" y="2870313"/>
            <a:ext cx="409388" cy="352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16892" y="2870313"/>
            <a:ext cx="409388" cy="352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65355" y="4127342"/>
            <a:ext cx="399867" cy="342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16892" y="4127342"/>
            <a:ext cx="409388" cy="342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1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8214" y="3852392"/>
            <a:ext cx="2399206" cy="962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92925" y="3852392"/>
            <a:ext cx="161851" cy="905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8</cp:revision>
  <dcterms:created xsi:type="dcterms:W3CDTF">2022-11-08T02:00:00Z</dcterms:created>
  <dcterms:modified xsi:type="dcterms:W3CDTF">2022-11-18T05:43:20Z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