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100" y="3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EC2740C-75B4-6523-0203-7D6122AF0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1844824"/>
            <a:ext cx="5819775" cy="11525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D340283-1678-363E-013A-39F6B3E38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2996952"/>
            <a:ext cx="813435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4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12958" y="3484448"/>
            <a:ext cx="333223" cy="27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21685" y="3484448"/>
            <a:ext cx="333223" cy="27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5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55768" y="2299365"/>
            <a:ext cx="2227834" cy="130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2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175008" y="2950184"/>
            <a:ext cx="3589289" cy="54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44" y="1007992"/>
            <a:ext cx="11520000" cy="795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B739CCAC-517D-D91E-3F77-224870BC7C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916832"/>
            <a:ext cx="11520000" cy="3607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CBB01033-9AE6-93A3-2308-7B21E53DA1F6}"/>
              </a:ext>
            </a:extLst>
          </p:cNvPr>
          <p:cNvSpPr/>
          <p:nvPr/>
        </p:nvSpPr>
        <p:spPr bwMode="white">
          <a:xfrm>
            <a:off x="5899583" y="3739785"/>
            <a:ext cx="4769851" cy="118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2022-11-08T02:00:00Z</dcterms:created>
  <dcterms:modified xsi:type="dcterms:W3CDTF">2022-11-18T05:41:47Z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