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4" r:id="rId6"/>
    <p:sldId id="265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8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2F9BB84-E43E-3E53-54DB-BBC6E0B73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664" y="1700808"/>
            <a:ext cx="6048672" cy="134931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67EFB0F-8132-3C7A-94A8-563705185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475" y="3428747"/>
            <a:ext cx="8401050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706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43371" y="2812924"/>
            <a:ext cx="238016" cy="266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85520" y="2803402"/>
            <a:ext cx="247537" cy="285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13024" y="2803402"/>
            <a:ext cx="247537" cy="285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45652" y="2803402"/>
            <a:ext cx="247537" cy="285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66942" y="3688907"/>
            <a:ext cx="247537" cy="266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51768" y="3679386"/>
            <a:ext cx="257057" cy="276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46115" y="3679386"/>
            <a:ext cx="247537" cy="276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830942" y="3679386"/>
            <a:ext cx="238016" cy="276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336" y="548680"/>
            <a:ext cx="11520000" cy="3912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21947" y="1350335"/>
            <a:ext cx="238016" cy="267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173484" y="1359878"/>
            <a:ext cx="228495" cy="257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50509" y="1951576"/>
            <a:ext cx="390347" cy="257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36393" y="3278125"/>
            <a:ext cx="247537" cy="267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12360" y="3392647"/>
            <a:ext cx="266578" cy="57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97848" y="3268582"/>
            <a:ext cx="257057" cy="286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573683" y="3278125"/>
            <a:ext cx="171371" cy="267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021154" y="4003433"/>
            <a:ext cx="161851" cy="257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3.png">
            <a:extLst>
              <a:ext uri="{FF2B5EF4-FFF2-40B4-BE49-F238E27FC236}">
                <a16:creationId xmlns:a16="http://schemas.microsoft.com/office/drawing/2014/main" id="{371FD09C-4472-7C26-6B10-2A99823E0AD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4437112"/>
            <a:ext cx="11520000" cy="20285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>
            <a:extLst>
              <a:ext uri="{FF2B5EF4-FFF2-40B4-BE49-F238E27FC236}">
                <a16:creationId xmlns:a16="http://schemas.microsoft.com/office/drawing/2014/main" id="{57BC7E7D-7BBA-2A32-ED1F-A0CFCD9398E9}"/>
              </a:ext>
            </a:extLst>
          </p:cNvPr>
          <p:cNvSpPr/>
          <p:nvPr/>
        </p:nvSpPr>
        <p:spPr bwMode="white">
          <a:xfrm>
            <a:off x="4711912" y="4532350"/>
            <a:ext cx="409388" cy="352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3">
            <a:extLst>
              <a:ext uri="{FF2B5EF4-FFF2-40B4-BE49-F238E27FC236}">
                <a16:creationId xmlns:a16="http://schemas.microsoft.com/office/drawing/2014/main" id="{27BE1BEF-59FB-FB79-53D9-AF6FA7BE1E04}"/>
              </a:ext>
            </a:extLst>
          </p:cNvPr>
          <p:cNvSpPr/>
          <p:nvPr/>
        </p:nvSpPr>
        <p:spPr bwMode="white">
          <a:xfrm>
            <a:off x="7434822" y="5113303"/>
            <a:ext cx="2551537" cy="352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4">
            <a:extLst>
              <a:ext uri="{FF2B5EF4-FFF2-40B4-BE49-F238E27FC236}">
                <a16:creationId xmlns:a16="http://schemas.microsoft.com/office/drawing/2014/main" id="{8430CFC5-A2E8-FA3B-DA91-91428C3F0B2F}"/>
              </a:ext>
            </a:extLst>
          </p:cNvPr>
          <p:cNvSpPr/>
          <p:nvPr/>
        </p:nvSpPr>
        <p:spPr bwMode="white">
          <a:xfrm>
            <a:off x="7253929" y="5894257"/>
            <a:ext cx="409388" cy="276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5">
            <a:extLst>
              <a:ext uri="{FF2B5EF4-FFF2-40B4-BE49-F238E27FC236}">
                <a16:creationId xmlns:a16="http://schemas.microsoft.com/office/drawing/2014/main" id="{629DE2EC-F374-D95F-B5F5-3EBD10872399}"/>
              </a:ext>
            </a:extLst>
          </p:cNvPr>
          <p:cNvSpPr/>
          <p:nvPr/>
        </p:nvSpPr>
        <p:spPr bwMode="white">
          <a:xfrm>
            <a:off x="7996541" y="6018067"/>
            <a:ext cx="266578" cy="47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6">
            <a:extLst>
              <a:ext uri="{FF2B5EF4-FFF2-40B4-BE49-F238E27FC236}">
                <a16:creationId xmlns:a16="http://schemas.microsoft.com/office/drawing/2014/main" id="{D9B1775B-887A-7AEE-354A-06EA73DC9239}"/>
              </a:ext>
            </a:extLst>
          </p:cNvPr>
          <p:cNvSpPr/>
          <p:nvPr/>
        </p:nvSpPr>
        <p:spPr bwMode="white">
          <a:xfrm>
            <a:off x="8682028" y="5894257"/>
            <a:ext cx="247537" cy="276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9DDC7EBF-CAFF-DEED-3EE3-94E87B3133F8}"/>
              </a:ext>
            </a:extLst>
          </p:cNvPr>
          <p:cNvSpPr/>
          <p:nvPr/>
        </p:nvSpPr>
        <p:spPr bwMode="white">
          <a:xfrm>
            <a:off x="9700739" y="5894257"/>
            <a:ext cx="247537" cy="276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5D63BE1F-ED64-2001-6E30-65C2E51FD68F}"/>
              </a:ext>
            </a:extLst>
          </p:cNvPr>
          <p:cNvSpPr/>
          <p:nvPr/>
        </p:nvSpPr>
        <p:spPr bwMode="white">
          <a:xfrm>
            <a:off x="10509995" y="5865686"/>
            <a:ext cx="457949" cy="416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644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16280" y="2204864"/>
            <a:ext cx="1224512" cy="1944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124744"/>
            <a:ext cx="11520000" cy="32861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87664" y="3420270"/>
            <a:ext cx="7500159" cy="1421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2022-11-08T02:00:00Z</dcterms:created>
  <dcterms:modified xsi:type="dcterms:W3CDTF">2022-11-19T11:14:43Z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