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9E4EC6-0E94-6DCC-A734-C9689D35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935665"/>
            <a:ext cx="6048672" cy="1349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5436C1-8267-61D7-46FA-BC7ABEF7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3284984"/>
            <a:ext cx="856297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8" y="188640"/>
            <a:ext cx="10907656" cy="132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7CACD5AA-AEE4-D530-E558-E78F4AA44D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952" y="1332260"/>
            <a:ext cx="10907656" cy="4029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CC1348C-801B-DD7F-A1F2-11D907B854E4}"/>
              </a:ext>
            </a:extLst>
          </p:cNvPr>
          <p:cNvSpPr/>
          <p:nvPr/>
        </p:nvSpPr>
        <p:spPr bwMode="white">
          <a:xfrm>
            <a:off x="3130950" y="1574568"/>
            <a:ext cx="766240" cy="251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5F0C9356-93B4-B3E7-87EC-69F0CB5E979D}"/>
              </a:ext>
            </a:extLst>
          </p:cNvPr>
          <p:cNvSpPr/>
          <p:nvPr/>
        </p:nvSpPr>
        <p:spPr bwMode="white">
          <a:xfrm>
            <a:off x="4266788" y="1565594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53F2AD9C-83DC-F90E-9107-769B2BE02668}"/>
              </a:ext>
            </a:extLst>
          </p:cNvPr>
          <p:cNvSpPr/>
          <p:nvPr/>
        </p:nvSpPr>
        <p:spPr bwMode="white">
          <a:xfrm>
            <a:off x="6520436" y="1565594"/>
            <a:ext cx="784269" cy="251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C1E68349-D6CC-5080-1F17-B31A67F9ABCB}"/>
              </a:ext>
            </a:extLst>
          </p:cNvPr>
          <p:cNvSpPr/>
          <p:nvPr/>
        </p:nvSpPr>
        <p:spPr bwMode="white">
          <a:xfrm>
            <a:off x="7656275" y="1565594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D173952E-C2E1-32A9-CD95-790E48BA4AD5}"/>
              </a:ext>
            </a:extLst>
          </p:cNvPr>
          <p:cNvSpPr/>
          <p:nvPr/>
        </p:nvSpPr>
        <p:spPr bwMode="white">
          <a:xfrm>
            <a:off x="1977082" y="2032263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3101162B-7BB9-4F90-1FE1-BA1AD1FC5AA3}"/>
              </a:ext>
            </a:extLst>
          </p:cNvPr>
          <p:cNvSpPr/>
          <p:nvPr/>
        </p:nvSpPr>
        <p:spPr bwMode="white">
          <a:xfrm>
            <a:off x="3130950" y="2041238"/>
            <a:ext cx="766240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28FD6245-4E7D-2EEB-6545-7C429CE5C2C9}"/>
              </a:ext>
            </a:extLst>
          </p:cNvPr>
          <p:cNvSpPr/>
          <p:nvPr/>
        </p:nvSpPr>
        <p:spPr bwMode="white">
          <a:xfrm>
            <a:off x="5366569" y="2041238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758C1D5F-B9F0-4152-5D0D-AE61676E3DB6}"/>
              </a:ext>
            </a:extLst>
          </p:cNvPr>
          <p:cNvSpPr/>
          <p:nvPr/>
        </p:nvSpPr>
        <p:spPr bwMode="white">
          <a:xfrm>
            <a:off x="7656275" y="2032263"/>
            <a:ext cx="775254" cy="26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4B03BF4B-8049-DDA4-062F-B1144C680D9F}"/>
              </a:ext>
            </a:extLst>
          </p:cNvPr>
          <p:cNvSpPr/>
          <p:nvPr/>
        </p:nvSpPr>
        <p:spPr bwMode="white">
          <a:xfrm>
            <a:off x="3130950" y="2516881"/>
            <a:ext cx="766240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B4CAC43F-29F9-D779-5490-99602996D9DB}"/>
              </a:ext>
            </a:extLst>
          </p:cNvPr>
          <p:cNvSpPr/>
          <p:nvPr/>
        </p:nvSpPr>
        <p:spPr bwMode="white">
          <a:xfrm>
            <a:off x="4266788" y="2516881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6D9A513B-BF0D-F9B8-68BC-A03F74FEE4A2}"/>
              </a:ext>
            </a:extLst>
          </p:cNvPr>
          <p:cNvSpPr/>
          <p:nvPr/>
        </p:nvSpPr>
        <p:spPr bwMode="white">
          <a:xfrm>
            <a:off x="5366569" y="2516881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C7EE41A7-A544-976E-397C-665024DF5E78}"/>
              </a:ext>
            </a:extLst>
          </p:cNvPr>
          <p:cNvSpPr/>
          <p:nvPr/>
        </p:nvSpPr>
        <p:spPr bwMode="white">
          <a:xfrm>
            <a:off x="6520436" y="2507908"/>
            <a:ext cx="784269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52CD72B3-1215-04E3-11D3-AC5AB595066B}"/>
              </a:ext>
            </a:extLst>
          </p:cNvPr>
          <p:cNvSpPr/>
          <p:nvPr/>
        </p:nvSpPr>
        <p:spPr bwMode="white">
          <a:xfrm>
            <a:off x="1977082" y="2974577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B07CE786-AA86-8029-ED91-B37A19F2A3B8}"/>
              </a:ext>
            </a:extLst>
          </p:cNvPr>
          <p:cNvSpPr/>
          <p:nvPr/>
        </p:nvSpPr>
        <p:spPr bwMode="white">
          <a:xfrm>
            <a:off x="4266788" y="2992525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393C8F35-E05C-B7F4-8BD8-E3CF74EAD31C}"/>
              </a:ext>
            </a:extLst>
          </p:cNvPr>
          <p:cNvSpPr/>
          <p:nvPr/>
        </p:nvSpPr>
        <p:spPr bwMode="white">
          <a:xfrm>
            <a:off x="5366569" y="2992525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7">
            <a:extLst>
              <a:ext uri="{FF2B5EF4-FFF2-40B4-BE49-F238E27FC236}">
                <a16:creationId xmlns:a16="http://schemas.microsoft.com/office/drawing/2014/main" id="{77B5D64D-9800-60C2-6E7C-5A0A703987A7}"/>
              </a:ext>
            </a:extLst>
          </p:cNvPr>
          <p:cNvSpPr/>
          <p:nvPr/>
        </p:nvSpPr>
        <p:spPr bwMode="white">
          <a:xfrm>
            <a:off x="3130950" y="3468170"/>
            <a:ext cx="766240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E697FBEF-0EB5-5129-F8ED-F39D5274BC83}"/>
              </a:ext>
            </a:extLst>
          </p:cNvPr>
          <p:cNvSpPr/>
          <p:nvPr/>
        </p:nvSpPr>
        <p:spPr bwMode="white">
          <a:xfrm>
            <a:off x="4266788" y="3468170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9">
            <a:extLst>
              <a:ext uri="{FF2B5EF4-FFF2-40B4-BE49-F238E27FC236}">
                <a16:creationId xmlns:a16="http://schemas.microsoft.com/office/drawing/2014/main" id="{8DE6F476-BF84-FD79-990D-6D88D48CE103}"/>
              </a:ext>
            </a:extLst>
          </p:cNvPr>
          <p:cNvSpPr/>
          <p:nvPr/>
        </p:nvSpPr>
        <p:spPr bwMode="white">
          <a:xfrm>
            <a:off x="1977082" y="3925865"/>
            <a:ext cx="775254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0">
            <a:extLst>
              <a:ext uri="{FF2B5EF4-FFF2-40B4-BE49-F238E27FC236}">
                <a16:creationId xmlns:a16="http://schemas.microsoft.com/office/drawing/2014/main" id="{239000E5-E831-AED5-0188-7CDB3A5C054E}"/>
              </a:ext>
            </a:extLst>
          </p:cNvPr>
          <p:cNvSpPr/>
          <p:nvPr/>
        </p:nvSpPr>
        <p:spPr bwMode="white">
          <a:xfrm>
            <a:off x="3130950" y="3943813"/>
            <a:ext cx="766240" cy="260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img_16777215" descr="3.png">
            <a:extLst>
              <a:ext uri="{FF2B5EF4-FFF2-40B4-BE49-F238E27FC236}">
                <a16:creationId xmlns:a16="http://schemas.microsoft.com/office/drawing/2014/main" id="{B95E33A7-D254-1558-F111-842DA6C7A0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952" y="5210447"/>
            <a:ext cx="10907656" cy="164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B8BDB3AF-13AF-F95F-B97E-9D8CA2F0F1DA}"/>
              </a:ext>
            </a:extLst>
          </p:cNvPr>
          <p:cNvSpPr/>
          <p:nvPr/>
        </p:nvSpPr>
        <p:spPr bwMode="white">
          <a:xfrm>
            <a:off x="4365948" y="5849661"/>
            <a:ext cx="603977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>
            <a:extLst>
              <a:ext uri="{FF2B5EF4-FFF2-40B4-BE49-F238E27FC236}">
                <a16:creationId xmlns:a16="http://schemas.microsoft.com/office/drawing/2014/main" id="{D05E8961-0ADF-843B-5D67-06F7EDED982F}"/>
              </a:ext>
            </a:extLst>
          </p:cNvPr>
          <p:cNvSpPr/>
          <p:nvPr/>
        </p:nvSpPr>
        <p:spPr bwMode="white">
          <a:xfrm>
            <a:off x="6520436" y="5849661"/>
            <a:ext cx="730181" cy="33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4">
            <a:extLst>
              <a:ext uri="{FF2B5EF4-FFF2-40B4-BE49-F238E27FC236}">
                <a16:creationId xmlns:a16="http://schemas.microsoft.com/office/drawing/2014/main" id="{BEE1EFE8-0547-51F3-679A-D8E89552FECD}"/>
              </a:ext>
            </a:extLst>
          </p:cNvPr>
          <p:cNvSpPr/>
          <p:nvPr/>
        </p:nvSpPr>
        <p:spPr bwMode="white">
          <a:xfrm>
            <a:off x="9107624" y="5849661"/>
            <a:ext cx="603977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5">
            <a:extLst>
              <a:ext uri="{FF2B5EF4-FFF2-40B4-BE49-F238E27FC236}">
                <a16:creationId xmlns:a16="http://schemas.microsoft.com/office/drawing/2014/main" id="{AEACE70A-1890-7CAD-FB78-BC78BA6CC533}"/>
              </a:ext>
            </a:extLst>
          </p:cNvPr>
          <p:cNvSpPr/>
          <p:nvPr/>
        </p:nvSpPr>
        <p:spPr bwMode="white">
          <a:xfrm>
            <a:off x="3680840" y="6407849"/>
            <a:ext cx="721167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6">
            <a:extLst>
              <a:ext uri="{FF2B5EF4-FFF2-40B4-BE49-F238E27FC236}">
                <a16:creationId xmlns:a16="http://schemas.microsoft.com/office/drawing/2014/main" id="{0C293E99-2D92-6E67-D661-1BA2D0A6A648}"/>
              </a:ext>
            </a:extLst>
          </p:cNvPr>
          <p:cNvSpPr/>
          <p:nvPr/>
        </p:nvSpPr>
        <p:spPr bwMode="white">
          <a:xfrm>
            <a:off x="6610582" y="6416852"/>
            <a:ext cx="603977" cy="31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4A0CEBB7-435A-EC8A-C69A-B6B46D6621BA}"/>
              </a:ext>
            </a:extLst>
          </p:cNvPr>
          <p:cNvSpPr/>
          <p:nvPr/>
        </p:nvSpPr>
        <p:spPr bwMode="white">
          <a:xfrm>
            <a:off x="9107624" y="6407849"/>
            <a:ext cx="603977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9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2817786"/>
            <a:ext cx="380826" cy="31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024" y="2817786"/>
            <a:ext cx="390347" cy="31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8165" y="2817786"/>
            <a:ext cx="380826" cy="31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2817786"/>
            <a:ext cx="390347" cy="31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6892" y="2529989"/>
            <a:ext cx="238016" cy="2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9305" y="2529989"/>
            <a:ext cx="218975" cy="2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9322" y="2529989"/>
            <a:ext cx="228495" cy="24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12694" y="2529989"/>
            <a:ext cx="218975" cy="24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2231" y="2529989"/>
            <a:ext cx="238016" cy="2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69157" y="2529989"/>
            <a:ext cx="218975" cy="248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8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7470" y="3321388"/>
            <a:ext cx="5001177" cy="118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