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801C57-EA14-4210-FF17-B33B4A6C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204864"/>
            <a:ext cx="6048672" cy="13493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7392C4-B355-8861-4A6A-3633136A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105" y="3554183"/>
            <a:ext cx="5976922" cy="969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5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4583667"/>
            <a:ext cx="371305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3586" y="4697917"/>
            <a:ext cx="257057" cy="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9553" y="4583667"/>
            <a:ext cx="247537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6826" y="4583667"/>
            <a:ext cx="257057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84462" y="4583667"/>
            <a:ext cx="418909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27074" y="4697917"/>
            <a:ext cx="266578" cy="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12561" y="4574147"/>
            <a:ext cx="247537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9834" y="4574147"/>
            <a:ext cx="247537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9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1157" y="2565843"/>
            <a:ext cx="409388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3768" y="2680139"/>
            <a:ext cx="257057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9256" y="2556319"/>
            <a:ext cx="247537" cy="28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7008" y="2565843"/>
            <a:ext cx="247537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1157" y="3994539"/>
            <a:ext cx="409388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3768" y="4108835"/>
            <a:ext cx="257057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9256" y="3985015"/>
            <a:ext cx="247537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27008" y="3985015"/>
            <a:ext cx="247537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153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B22CCC29-3ED5-692C-304E-1175114E58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40" y="3041696"/>
            <a:ext cx="11520000" cy="2873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A598467-A299-C115-4E14-D9C5A808B317}"/>
              </a:ext>
            </a:extLst>
          </p:cNvPr>
          <p:cNvSpPr/>
          <p:nvPr/>
        </p:nvSpPr>
        <p:spPr bwMode="white">
          <a:xfrm>
            <a:off x="1630641" y="3920071"/>
            <a:ext cx="371305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CEE4F89A-19F3-1BFD-ED6F-DC31B32C87EE}"/>
              </a:ext>
            </a:extLst>
          </p:cNvPr>
          <p:cNvSpPr/>
          <p:nvPr/>
        </p:nvSpPr>
        <p:spPr bwMode="white">
          <a:xfrm>
            <a:off x="2754079" y="3920071"/>
            <a:ext cx="238016" cy="276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C64CE4AB-FCBC-A490-C19B-4B3F0545D7BC}"/>
              </a:ext>
            </a:extLst>
          </p:cNvPr>
          <p:cNvSpPr/>
          <p:nvPr/>
        </p:nvSpPr>
        <p:spPr bwMode="white">
          <a:xfrm>
            <a:off x="3791831" y="3910523"/>
            <a:ext cx="247537" cy="28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456BD6D3-B47C-2DFC-F629-036D78B9DC77}"/>
              </a:ext>
            </a:extLst>
          </p:cNvPr>
          <p:cNvSpPr/>
          <p:nvPr/>
        </p:nvSpPr>
        <p:spPr bwMode="white">
          <a:xfrm>
            <a:off x="6514740" y="4292426"/>
            <a:ext cx="4237180" cy="1701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72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7078" y="2595331"/>
            <a:ext cx="4382233" cy="2174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