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B1DCDC-F4B3-7586-E019-70DBC770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079681"/>
            <a:ext cx="6048672" cy="13493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8F6C2B1-F8C8-8932-88F6-62D7CDCCB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375825"/>
            <a:ext cx="5976664" cy="10890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8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6942" y="3407895"/>
            <a:ext cx="266578" cy="26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9A764F7-6809-0CA2-3619-D292BBAAC606}"/>
              </a:ext>
            </a:extLst>
          </p:cNvPr>
          <p:cNvSpPr/>
          <p:nvPr/>
        </p:nvSpPr>
        <p:spPr bwMode="white">
          <a:xfrm>
            <a:off x="6470479" y="2864083"/>
            <a:ext cx="4151008" cy="48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331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3938" y="3052994"/>
            <a:ext cx="9139834" cy="49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2025479"/>
            <a:ext cx="228495" cy="2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9917" y="2025479"/>
            <a:ext cx="342743" cy="2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2347" y="2025479"/>
            <a:ext cx="390347" cy="2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07107" y="2025479"/>
            <a:ext cx="238016" cy="2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8446" y="2694000"/>
            <a:ext cx="228495" cy="2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1355" y="2694000"/>
            <a:ext cx="238016" cy="2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03239" y="2694000"/>
            <a:ext cx="342743" cy="2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16628" y="2694000"/>
            <a:ext cx="238016" cy="2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3521292"/>
            <a:ext cx="409388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8181" y="3521292"/>
            <a:ext cx="257057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5454" y="3521292"/>
            <a:ext cx="257057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5289" y="3521292"/>
            <a:ext cx="371305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79206" y="3521292"/>
            <a:ext cx="257057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26479" y="3521292"/>
            <a:ext cx="247537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1080000"/>
            <a:ext cx="11520000" cy="853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6FDF8851-FA4F-036D-8024-218F912BCA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988840"/>
            <a:ext cx="11520000" cy="3504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7289415-D982-D609-51C7-52857E3CDF62}"/>
              </a:ext>
            </a:extLst>
          </p:cNvPr>
          <p:cNvSpPr/>
          <p:nvPr/>
        </p:nvSpPr>
        <p:spPr bwMode="white">
          <a:xfrm>
            <a:off x="2351584" y="4437112"/>
            <a:ext cx="8064896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2022-11-19T11:00:31Z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