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08E7ABC-005B-A2E3-D6B5-55C82B7F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079681"/>
            <a:ext cx="6048672" cy="13493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8122FA-7331-1D5C-77D4-A4BEEE17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3447833"/>
            <a:ext cx="645795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1239" y="2682162"/>
            <a:ext cx="3436958" cy="123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4214" y="4332009"/>
            <a:ext cx="257057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5D00F91A-28A9-1E89-8971-FB52C4BD8A76}"/>
              </a:ext>
            </a:extLst>
          </p:cNvPr>
          <p:cNvSpPr/>
          <p:nvPr/>
        </p:nvSpPr>
        <p:spPr bwMode="white">
          <a:xfrm>
            <a:off x="7203570" y="2701236"/>
            <a:ext cx="2941884" cy="122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7C8B84BE-6D03-1805-E3F6-6C14515280B5}"/>
              </a:ext>
            </a:extLst>
          </p:cNvPr>
          <p:cNvSpPr/>
          <p:nvPr/>
        </p:nvSpPr>
        <p:spPr bwMode="white">
          <a:xfrm>
            <a:off x="9678942" y="4332009"/>
            <a:ext cx="247537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87" y="1152008"/>
            <a:ext cx="11520000" cy="2082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121482" y="2794825"/>
            <a:ext cx="209454" cy="248332"/>
          </a:xfrm>
          <a:prstGeom prst="rect">
            <a:avLst/>
          </a:prstGeom>
          <a:solidFill>
            <a:srgbClr val="D1F0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3330606" y="2642005"/>
            <a:ext cx="228495" cy="248332"/>
          </a:xfrm>
          <a:prstGeom prst="rect">
            <a:avLst/>
          </a:prstGeom>
          <a:solidFill>
            <a:srgbClr val="D1F0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4539729" y="2727966"/>
            <a:ext cx="238016" cy="238781"/>
          </a:xfrm>
          <a:prstGeom prst="rect">
            <a:avLst/>
          </a:prstGeom>
          <a:solidFill>
            <a:srgbClr val="D1F0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5786936" y="2622903"/>
            <a:ext cx="218975" cy="238781"/>
          </a:xfrm>
          <a:prstGeom prst="rect">
            <a:avLst/>
          </a:prstGeom>
          <a:solidFill>
            <a:srgbClr val="D1F0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6977019" y="2766172"/>
            <a:ext cx="218975" cy="238781"/>
          </a:xfrm>
          <a:prstGeom prst="rect">
            <a:avLst/>
          </a:prstGeom>
          <a:solidFill>
            <a:srgbClr val="D1F0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8243267" y="2699313"/>
            <a:ext cx="228495" cy="248332"/>
          </a:xfrm>
          <a:prstGeom prst="rect">
            <a:avLst/>
          </a:prstGeom>
          <a:solidFill>
            <a:srgbClr val="D1F0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9423829" y="2852133"/>
            <a:ext cx="228495" cy="248332"/>
          </a:xfrm>
          <a:prstGeom prst="rect">
            <a:avLst/>
          </a:prstGeom>
          <a:solidFill>
            <a:srgbClr val="D1F0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>
            <a:extLst>
              <a:ext uri="{FF2B5EF4-FFF2-40B4-BE49-F238E27FC236}">
                <a16:creationId xmlns:a16="http://schemas.microsoft.com/office/drawing/2014/main" id="{ECC53432-0045-D5D3-1CAD-45BED2A2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501008"/>
            <a:ext cx="11520000" cy="2399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571A359A-30C0-9B61-E98B-40DC39F7FE5A}"/>
              </a:ext>
            </a:extLst>
          </p:cNvPr>
          <p:cNvSpPr/>
          <p:nvPr/>
        </p:nvSpPr>
        <p:spPr bwMode="white">
          <a:xfrm>
            <a:off x="1178541" y="4510387"/>
            <a:ext cx="266578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7B03BE5A-42F3-D9AF-B6D2-39F9F98E4E7A}"/>
              </a:ext>
            </a:extLst>
          </p:cNvPr>
          <p:cNvSpPr/>
          <p:nvPr/>
        </p:nvSpPr>
        <p:spPr bwMode="white">
          <a:xfrm>
            <a:off x="4425087" y="4510387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3B55AF21-6EC8-5471-B208-5255205479C2}"/>
              </a:ext>
            </a:extLst>
          </p:cNvPr>
          <p:cNvSpPr/>
          <p:nvPr/>
        </p:nvSpPr>
        <p:spPr bwMode="white">
          <a:xfrm>
            <a:off x="6548194" y="4510387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2D8E4BA1-6D28-BD17-901D-583F3A19D33B}"/>
              </a:ext>
            </a:extLst>
          </p:cNvPr>
          <p:cNvSpPr/>
          <p:nvPr/>
        </p:nvSpPr>
        <p:spPr bwMode="white">
          <a:xfrm>
            <a:off x="10270772" y="4510387"/>
            <a:ext cx="39986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E3F04C71-05B5-15CC-2886-58F610D064A9}"/>
              </a:ext>
            </a:extLst>
          </p:cNvPr>
          <p:cNvSpPr/>
          <p:nvPr/>
        </p:nvSpPr>
        <p:spPr bwMode="white">
          <a:xfrm>
            <a:off x="2454310" y="5395974"/>
            <a:ext cx="266578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40E92ED-AA1C-8A6A-5F55-713DAD6127C4}"/>
              </a:ext>
            </a:extLst>
          </p:cNvPr>
          <p:cNvSpPr/>
          <p:nvPr/>
        </p:nvSpPr>
        <p:spPr bwMode="white">
          <a:xfrm>
            <a:off x="5148657" y="5395974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ED53D27-C9BE-614A-3F8D-BD20030C5D8B}"/>
              </a:ext>
            </a:extLst>
          </p:cNvPr>
          <p:cNvSpPr/>
          <p:nvPr/>
        </p:nvSpPr>
        <p:spPr bwMode="white">
          <a:xfrm>
            <a:off x="7833483" y="5395974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5E40464-1F95-D9AC-1E0E-7F430BBDC9D7}"/>
              </a:ext>
            </a:extLst>
          </p:cNvPr>
          <p:cNvSpPr/>
          <p:nvPr/>
        </p:nvSpPr>
        <p:spPr bwMode="white">
          <a:xfrm>
            <a:off x="9966111" y="5395974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1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3719" y="2603881"/>
            <a:ext cx="409388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98115" y="2603881"/>
            <a:ext cx="247537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5388" y="2603881"/>
            <a:ext cx="247537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257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226" y="3343874"/>
            <a:ext cx="4735293" cy="120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2022-11-19T10:03:54Z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