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9" r:id="rId10"/>
    <p:sldId id="270" r:id="rId11"/>
    <p:sldId id="272" r:id="rId12"/>
    <p:sldId id="273" r:id="rId13"/>
    <p:sldId id="274" r:id="rId14"/>
    <p:sldId id="275" r:id="rId15"/>
    <p:sldId id="276" r:id="rId16"/>
    <p:sldId id="278" r:id="rId17"/>
    <p:sldId id="279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7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18" y="548680"/>
            <a:ext cx="11520000" cy="3702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54918" y="1419226"/>
            <a:ext cx="2936907" cy="1601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56" y="4221088"/>
            <a:ext cx="11520000" cy="2134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894464" y="4383053"/>
            <a:ext cx="333223" cy="285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8197141" y="4411636"/>
            <a:ext cx="142809" cy="209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9196811" y="4411636"/>
            <a:ext cx="199933" cy="209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1894464" y="4907061"/>
            <a:ext cx="333223" cy="285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8178100" y="4935643"/>
            <a:ext cx="199933" cy="219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9196811" y="4935643"/>
            <a:ext cx="199933" cy="209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2"/>
          <p:cNvSpPr/>
          <p:nvPr/>
        </p:nvSpPr>
        <p:spPr bwMode="white">
          <a:xfrm>
            <a:off x="8953500" y="3020634"/>
            <a:ext cx="1343025" cy="705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4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09936" y="3830604"/>
            <a:ext cx="3714863" cy="436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4708699" y="3553513"/>
            <a:ext cx="3714863" cy="436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 rot="5400000">
            <a:off x="6291187" y="2314939"/>
            <a:ext cx="2145005" cy="1288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72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5768" y="1804809"/>
            <a:ext cx="2313520" cy="219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47900" y="2338880"/>
            <a:ext cx="142809" cy="209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86247" y="2491471"/>
            <a:ext cx="1237685" cy="381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33719" y="2472398"/>
            <a:ext cx="3713057" cy="276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95768" y="3168597"/>
            <a:ext cx="3532165" cy="276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8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52694" y="2756824"/>
            <a:ext cx="3655933" cy="285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09685" y="3309413"/>
            <a:ext cx="1361454" cy="219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99636" y="3309413"/>
            <a:ext cx="933024" cy="219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09685" y="3833421"/>
            <a:ext cx="2151669" cy="209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52694" y="4328846"/>
            <a:ext cx="3684495" cy="276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86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3785" y="2642021"/>
            <a:ext cx="4703206" cy="285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19338" y="3203968"/>
            <a:ext cx="599801" cy="228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81256" y="3251590"/>
            <a:ext cx="1808925" cy="495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09223" y="3203968"/>
            <a:ext cx="418909" cy="542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19338" y="3527801"/>
            <a:ext cx="199933" cy="219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19206" y="3527801"/>
            <a:ext cx="1646758" cy="1445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90446" y="4051650"/>
            <a:ext cx="199933" cy="219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66809" y="4270714"/>
            <a:ext cx="437950" cy="152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633322" y="4385008"/>
            <a:ext cx="333223" cy="209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233785" y="4908857"/>
            <a:ext cx="4417586" cy="542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511964"/>
            <a:ext cx="11520000" cy="3201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76264" y="1740999"/>
            <a:ext cx="3256066" cy="285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04694" y="2265007"/>
            <a:ext cx="3570247" cy="295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80595" y="2836652"/>
            <a:ext cx="790214" cy="209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76264" y="3341604"/>
            <a:ext cx="3094214" cy="276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3741947"/>
            <a:ext cx="11520000" cy="3005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3223537" y="4991735"/>
            <a:ext cx="142809" cy="209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2195305" y="5144381"/>
            <a:ext cx="1647074" cy="381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2776066" y="5125301"/>
            <a:ext cx="4988826" cy="276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2176264" y="5821748"/>
            <a:ext cx="2075504" cy="276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2185785" y="6336928"/>
            <a:ext cx="3170380" cy="286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94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24264" y="2263932"/>
            <a:ext cx="2960925" cy="286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62214" y="2798612"/>
            <a:ext cx="2475371" cy="238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85652" y="3361935"/>
            <a:ext cx="933024" cy="210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24264" y="3858423"/>
            <a:ext cx="2951404" cy="276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3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62280" y="2833943"/>
            <a:ext cx="2037421" cy="543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10000" y="2833943"/>
            <a:ext cx="2536710" cy="533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22809" y="2833943"/>
            <a:ext cx="1837487" cy="409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07900" y="2967395"/>
            <a:ext cx="1152000" cy="285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50842" y="3158041"/>
            <a:ext cx="199933" cy="209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52760" y="3663253"/>
            <a:ext cx="7454677" cy="276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87" t="18993" r="26711" b="46021"/>
          <a:stretch/>
        </p:blipFill>
        <p:spPr>
          <a:xfrm>
            <a:off x="3565236" y="2576944"/>
            <a:ext cx="5357091" cy="1348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76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18942" y="1784893"/>
            <a:ext cx="199933" cy="209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08694" y="1937303"/>
            <a:ext cx="333223" cy="238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18942" y="2108763"/>
            <a:ext cx="199933" cy="209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17950" y="2746978"/>
            <a:ext cx="333223" cy="257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97454" y="2756504"/>
            <a:ext cx="323702" cy="238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47107" y="3413769"/>
            <a:ext cx="333223" cy="247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13421" y="4071035"/>
            <a:ext cx="1304330" cy="219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08033" y="4071035"/>
            <a:ext cx="1304330" cy="219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907438" y="4051984"/>
            <a:ext cx="1770842" cy="285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984433" y="4737827"/>
            <a:ext cx="432048" cy="563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3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8363" y="1775102"/>
            <a:ext cx="599801" cy="219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22413" y="1775102"/>
            <a:ext cx="323702" cy="219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28661" y="2432116"/>
            <a:ext cx="199933" cy="209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12224" y="2204864"/>
            <a:ext cx="432048" cy="608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67338" y="4069892"/>
            <a:ext cx="199933" cy="209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89322" y="4069892"/>
            <a:ext cx="218975" cy="209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3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9735" y="1718627"/>
            <a:ext cx="323702" cy="209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79008" y="2204747"/>
            <a:ext cx="333223" cy="209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76859" y="2681335"/>
            <a:ext cx="199933" cy="209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56297" y="3186518"/>
            <a:ext cx="913983" cy="219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90578" y="3720297"/>
            <a:ext cx="828297" cy="219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2526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56194" y="1906412"/>
            <a:ext cx="257057" cy="200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56194" y="2545093"/>
            <a:ext cx="257057" cy="200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18111" y="3155176"/>
            <a:ext cx="295140" cy="266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816" y="3689768"/>
            <a:ext cx="11520000" cy="15243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1135212" y="3851733"/>
            <a:ext cx="257057" cy="200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1135212" y="4842584"/>
            <a:ext cx="257057" cy="200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07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32066" y="1700124"/>
            <a:ext cx="257057" cy="209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31735" y="2682782"/>
            <a:ext cx="228495" cy="219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61619" y="3674981"/>
            <a:ext cx="228495" cy="219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836712"/>
            <a:ext cx="11520000" cy="3018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69223" y="1008097"/>
            <a:ext cx="218975" cy="218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47041" y="2493435"/>
            <a:ext cx="218975" cy="218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408" y="3905792"/>
            <a:ext cx="11520000" cy="2439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3032928" y="4525073"/>
            <a:ext cx="209454" cy="219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53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71864" y="2642112"/>
            <a:ext cx="2448272" cy="1434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0347" y="2775463"/>
            <a:ext cx="2237355" cy="1229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45851" y="2775463"/>
            <a:ext cx="2399206" cy="1373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67408" y="5194832"/>
            <a:ext cx="2723103" cy="1402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918611" y="5318658"/>
            <a:ext cx="2542016" cy="1206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8945851" y="5318658"/>
            <a:ext cx="2265917" cy="1206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2022-11-26T17:33:06Z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