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23046"/>
            <a:ext cx="5725071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1928741"/>
            <a:ext cx="4439073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184" y="2634437"/>
            <a:ext cx="3591267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340132"/>
            <a:ext cx="7925556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710" y="4045827"/>
            <a:ext cx="3334068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0244" y="4036291"/>
            <a:ext cx="3753208" cy="4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235" y="4761059"/>
            <a:ext cx="1905181" cy="37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40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02" y="1700808"/>
            <a:ext cx="4020111" cy="7621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17" y="2792203"/>
            <a:ext cx="3696216" cy="6954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56" y="3816914"/>
            <a:ext cx="5090601" cy="59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1"/>
            <a:ext cx="8136904" cy="4583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058"/>
          <a:stretch/>
        </p:blipFill>
        <p:spPr>
          <a:xfrm>
            <a:off x="683568" y="4683650"/>
            <a:ext cx="8316440" cy="2174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12233" y="4739467"/>
            <a:ext cx="6721003" cy="53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45464" y="5458841"/>
            <a:ext cx="7665428" cy="52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312279" y="6165304"/>
            <a:ext cx="2081402" cy="52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275856" y="6165304"/>
            <a:ext cx="136815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3765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9003" y="3669774"/>
            <a:ext cx="7138966" cy="3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9443" y="4363193"/>
            <a:ext cx="2188790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0532" y="5047366"/>
            <a:ext cx="6381663" cy="3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6709" y="5278506"/>
            <a:ext cx="554124" cy="147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0069" y="5740785"/>
            <a:ext cx="4017400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3811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331" y="1318657"/>
            <a:ext cx="2667254" cy="37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331" y="2015537"/>
            <a:ext cx="4639117" cy="40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6485" y="2779241"/>
            <a:ext cx="180992" cy="28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754" y="2970167"/>
            <a:ext cx="3981830" cy="391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7433" y="3247010"/>
            <a:ext cx="257199" cy="2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915251"/>
            <a:ext cx="7439735" cy="410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287" y="4640769"/>
            <a:ext cx="1828974" cy="38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3785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005064"/>
            <a:ext cx="8640000" cy="430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45464" y="5607260"/>
            <a:ext cx="6887232" cy="39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45464" y="6303453"/>
            <a:ext cx="5096361" cy="40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2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027"/>
            <a:ext cx="2791091" cy="390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9076" y="1242027"/>
            <a:ext cx="2752987" cy="390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947321"/>
            <a:ext cx="2581521" cy="400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652616"/>
            <a:ext cx="4477177" cy="400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357910"/>
            <a:ext cx="4477177" cy="400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063205"/>
            <a:ext cx="5734597" cy="390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4710" y="4768500"/>
            <a:ext cx="4439073" cy="390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2022-11-26T20:20:57Z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