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9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9618"/>
            <a:ext cx="7916030" cy="390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4710" y="1966114"/>
            <a:ext cx="4400970" cy="40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3783" y="1966114"/>
            <a:ext cx="2810143" cy="390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3287" y="2814117"/>
            <a:ext cx="381036" cy="57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4710" y="2642611"/>
            <a:ext cx="7258743" cy="40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287" y="3490613"/>
            <a:ext cx="381036" cy="4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4710" y="3319107"/>
            <a:ext cx="7258743" cy="40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4235" y="3986076"/>
            <a:ext cx="2314796" cy="40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0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5184" y="2673302"/>
            <a:ext cx="2962557" cy="381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7312" y="2663761"/>
            <a:ext cx="1828974" cy="4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184" y="3388856"/>
            <a:ext cx="1638456" cy="76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1744" y="3417479"/>
            <a:ext cx="1162160" cy="353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12008" y="3388856"/>
            <a:ext cx="1628930" cy="1120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79042" y="3655997"/>
            <a:ext cx="133362" cy="1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5184" y="4075789"/>
            <a:ext cx="1857552" cy="39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30840" y="4104411"/>
            <a:ext cx="1000220" cy="353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78690" y="4104411"/>
            <a:ext cx="1009746" cy="353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36066" y="4104411"/>
            <a:ext cx="819228" cy="353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4710" y="4686396"/>
            <a:ext cx="2257640" cy="4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149980" y="4695937"/>
            <a:ext cx="2686306" cy="381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883916" y="4724559"/>
            <a:ext cx="857331" cy="353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9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7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615558"/>
            <a:ext cx="7935082" cy="390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4235" y="5282644"/>
            <a:ext cx="4439073" cy="390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721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56" y="1700808"/>
            <a:ext cx="4020111" cy="7621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612" y="2781210"/>
            <a:ext cx="3038899" cy="6477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717032"/>
            <a:ext cx="4991797" cy="657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3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26804" y="4486137"/>
            <a:ext cx="257199" cy="30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3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420" y="2704807"/>
            <a:ext cx="257199" cy="296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8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2052" y="2671834"/>
            <a:ext cx="257199" cy="30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02394" y="4702137"/>
            <a:ext cx="438191" cy="30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8640000" cy="3463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3682517"/>
            <a:ext cx="8640000" cy="3147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300121" y="4750781"/>
            <a:ext cx="342932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995733" y="4750781"/>
            <a:ext cx="333406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624663" y="4712628"/>
            <a:ext cx="390562" cy="381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242965" y="5418446"/>
            <a:ext cx="400088" cy="381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3300121" y="6152877"/>
            <a:ext cx="342932" cy="286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4938577" y="6124263"/>
            <a:ext cx="390562" cy="381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429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28609" y="2310460"/>
            <a:ext cx="457243" cy="400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10307" y="2310460"/>
            <a:ext cx="457243" cy="400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24221" y="2987921"/>
            <a:ext cx="457243" cy="400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5103" y="3665383"/>
            <a:ext cx="4410496" cy="400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75577" y="4352386"/>
            <a:ext cx="3629371" cy="3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85103" y="5029847"/>
            <a:ext cx="3534112" cy="3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57319" y="5058472"/>
            <a:ext cx="476295" cy="30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85103" y="5697767"/>
            <a:ext cx="4458125" cy="400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1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5151" y="1346880"/>
            <a:ext cx="457243" cy="40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6033" y="1346880"/>
            <a:ext cx="447717" cy="40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1667" y="2023613"/>
            <a:ext cx="457243" cy="390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976" y="2690815"/>
            <a:ext cx="4229503" cy="40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450" y="3377080"/>
            <a:ext cx="3400749" cy="381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8976" y="4063344"/>
            <a:ext cx="2248114" cy="362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45195" y="4082407"/>
            <a:ext cx="257199" cy="305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8976" y="4721014"/>
            <a:ext cx="5277353" cy="390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2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2022-11-08T02:00:37Z</dcterms:created>
  <dcterms:modified xsi:type="dcterms:W3CDTF">2022-11-26T20:18:53Z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