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55309"/>
            <a:ext cx="8640000" cy="479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3359030"/>
            <a:ext cx="4334288" cy="40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4112577"/>
            <a:ext cx="171466" cy="29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4312887"/>
            <a:ext cx="3515060" cy="33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8822" y="4312887"/>
            <a:ext cx="4067563" cy="391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7312" y="4579968"/>
            <a:ext cx="257199" cy="30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184" y="5257206"/>
            <a:ext cx="4010407" cy="391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2813" y="5486132"/>
            <a:ext cx="571554" cy="152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9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547"/>
            <a:ext cx="2105226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1226" y="1270837"/>
            <a:ext cx="1200264" cy="40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986479"/>
            <a:ext cx="2495788" cy="40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702122"/>
            <a:ext cx="5601234" cy="40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417764"/>
            <a:ext cx="5344035" cy="40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235" y="4133406"/>
            <a:ext cx="2657728" cy="39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1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592"/>
            <a:ext cx="5706019" cy="400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2082087"/>
            <a:ext cx="3238809" cy="30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5977" y="2082087"/>
            <a:ext cx="904961" cy="29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614" y="2759688"/>
            <a:ext cx="4391444" cy="400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475465"/>
            <a:ext cx="5191620" cy="400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181697"/>
            <a:ext cx="6153737" cy="41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602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20111" cy="762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80928"/>
            <a:ext cx="3991532" cy="752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896" y="3949824"/>
            <a:ext cx="4667901" cy="771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3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45900" y="4239650"/>
            <a:ext cx="685865" cy="30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6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4092" y="2939856"/>
            <a:ext cx="247673" cy="29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3587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0079" y="2445456"/>
            <a:ext cx="1050600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6525" y="5754000"/>
            <a:ext cx="1069032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18" y="733636"/>
            <a:ext cx="8640000" cy="5233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99226" y="2881746"/>
            <a:ext cx="4429828" cy="1754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569527" y="4682836"/>
            <a:ext cx="360218" cy="99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929745" y="4710545"/>
            <a:ext cx="360218" cy="47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2747" y="1347273"/>
            <a:ext cx="1952811" cy="40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3375" y="2206367"/>
            <a:ext cx="676339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8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6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2023187"/>
            <a:ext cx="1009746" cy="3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5492" y="2061296"/>
            <a:ext cx="4105667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2085" y="2747250"/>
            <a:ext cx="2276692" cy="3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3699965"/>
            <a:ext cx="1009746" cy="38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5492" y="3461787"/>
            <a:ext cx="3610319" cy="80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2968" y="3728547"/>
            <a:ext cx="581080" cy="29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02085" y="4833696"/>
            <a:ext cx="304829" cy="4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2085" y="4643153"/>
            <a:ext cx="2543417" cy="3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2022-11-26T20:11:43Z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