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6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16" y="1412776"/>
            <a:ext cx="2520280" cy="230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3725668" y="2564904"/>
            <a:ext cx="3150588" cy="3024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88789" y="4580813"/>
            <a:ext cx="676339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5581" y="5248543"/>
            <a:ext cx="695391" cy="295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405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00808"/>
            <a:ext cx="4020111" cy="762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08920"/>
            <a:ext cx="3991532" cy="7525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933056"/>
            <a:ext cx="4696480" cy="53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3596" y="4067415"/>
            <a:ext cx="809702" cy="372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83607" y="4057870"/>
            <a:ext cx="819228" cy="381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3144" y="4057870"/>
            <a:ext cx="809702" cy="381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8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0751" y="2099472"/>
            <a:ext cx="266725" cy="295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3265" y="2833111"/>
            <a:ext cx="285777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64776" y="4309918"/>
            <a:ext cx="447717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2085" y="5043557"/>
            <a:ext cx="257199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220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4574" y="1903707"/>
            <a:ext cx="352458" cy="30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3151" y="4123440"/>
            <a:ext cx="304829" cy="304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7"/>
            <a:ext cx="7848872" cy="6333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1960" y="2564904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24744"/>
            <a:ext cx="8640000" cy="3324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6"/>
          <p:cNvSpPr/>
          <p:nvPr/>
        </p:nvSpPr>
        <p:spPr bwMode="white">
          <a:xfrm>
            <a:off x="825658" y="2132856"/>
            <a:ext cx="2467210" cy="2520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46"/>
          <p:cNvSpPr/>
          <p:nvPr/>
        </p:nvSpPr>
        <p:spPr bwMode="white">
          <a:xfrm>
            <a:off x="6226848" y="2132856"/>
            <a:ext cx="2276692" cy="266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6" name="Rectangle 85"/>
          <p:cNvSpPr/>
          <p:nvPr/>
        </p:nvSpPr>
        <p:spPr bwMode="white">
          <a:xfrm>
            <a:off x="3491880" y="2276872"/>
            <a:ext cx="2520279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7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1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1758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471" y="783195"/>
            <a:ext cx="7490789" cy="514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471" y="1505452"/>
            <a:ext cx="7508817" cy="514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471" y="2227709"/>
            <a:ext cx="3560603" cy="505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6387" y="2290907"/>
            <a:ext cx="3731873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7471" y="2958995"/>
            <a:ext cx="5678937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46692" y="2968023"/>
            <a:ext cx="1649596" cy="370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7471" y="3599998"/>
            <a:ext cx="2911582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7471" y="4277114"/>
            <a:ext cx="450709" cy="31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1279" y="4277114"/>
            <a:ext cx="739163" cy="315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03542" y="4231973"/>
            <a:ext cx="4471036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7471" y="4872976"/>
            <a:ext cx="3497504" cy="77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848075" y="5098681"/>
            <a:ext cx="1451284" cy="32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7471" y="5938305"/>
            <a:ext cx="7022051" cy="379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2022-11-26T20:04:00Z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