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8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3084868"/>
            <a:ext cx="5020154" cy="4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3901" y="3828252"/>
            <a:ext cx="180992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927" y="3828252"/>
            <a:ext cx="180992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168" y="4056986"/>
            <a:ext cx="2476736" cy="53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8906" y="5000512"/>
            <a:ext cx="1314575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9932" y="5667652"/>
            <a:ext cx="5277353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7561" y="5896385"/>
            <a:ext cx="571554" cy="15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423" y="4722801"/>
            <a:ext cx="276251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60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169" y="3861048"/>
            <a:ext cx="4953691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034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3309" y="1356531"/>
            <a:ext cx="447717" cy="3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058" y="2100306"/>
            <a:ext cx="257199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844081"/>
            <a:ext cx="438191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3676198"/>
            <a:ext cx="4877265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4401606"/>
            <a:ext cx="6782447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66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1060" y="3738743"/>
            <a:ext cx="5003403" cy="39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5155" y="4466911"/>
            <a:ext cx="4583341" cy="38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518" y="5223086"/>
            <a:ext cx="1101495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1060" y="5904577"/>
            <a:ext cx="4788705" cy="39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8829" y="2733336"/>
            <a:ext cx="25719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600" y="2923952"/>
            <a:ext cx="2924454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7142" y="2923952"/>
            <a:ext cx="3562690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474" y="3200344"/>
            <a:ext cx="88590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3813" y="3972337"/>
            <a:ext cx="25719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2126" y="4162952"/>
            <a:ext cx="3362646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23912" y="4162952"/>
            <a:ext cx="3267386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99458" y="4439345"/>
            <a:ext cx="89543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1652" y="5144622"/>
            <a:ext cx="7201587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1156312"/>
            <a:ext cx="171466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394787"/>
            <a:ext cx="828754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544" y="1347092"/>
            <a:ext cx="7169139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754" y="1614184"/>
            <a:ext cx="1533671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4291" y="2329609"/>
            <a:ext cx="247673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520389"/>
            <a:ext cx="6382359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9936" y="2797020"/>
            <a:ext cx="885909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54765" y="3502906"/>
            <a:ext cx="266725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693686"/>
            <a:ext cx="6382359" cy="57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628508"/>
            <a:ext cx="7420683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5184" y="5343933"/>
            <a:ext cx="1609878" cy="391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