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477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6606" y="3521297"/>
            <a:ext cx="7582624" cy="400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6132" y="4255593"/>
            <a:ext cx="4219977" cy="400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53747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35118" y="4887786"/>
            <a:ext cx="1628427" cy="697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20022" y="4821795"/>
            <a:ext cx="1769620" cy="773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46119" y="4812368"/>
            <a:ext cx="2663843" cy="782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4530" y="5962483"/>
            <a:ext cx="4376985" cy="395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0836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844824"/>
            <a:ext cx="3972479" cy="7049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2852936"/>
            <a:ext cx="3200847" cy="6096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932" y="3861048"/>
            <a:ext cx="4944165" cy="609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080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132856"/>
            <a:ext cx="8640000" cy="29895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3271233" y="4558883"/>
            <a:ext cx="466769" cy="305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47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26143" y="1318570"/>
            <a:ext cx="447717" cy="305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93618" y="1318570"/>
            <a:ext cx="447717" cy="305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50068" y="2339652"/>
            <a:ext cx="438191" cy="305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60343" y="2339652"/>
            <a:ext cx="428665" cy="305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69428" y="5402898"/>
            <a:ext cx="857331" cy="324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640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54897" y="2148475"/>
            <a:ext cx="447717" cy="372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31148" y="4199567"/>
            <a:ext cx="257199" cy="305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35889" y="4581165"/>
            <a:ext cx="466769" cy="38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26363" y="4676565"/>
            <a:ext cx="466769" cy="305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5555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66404" y="5065615"/>
            <a:ext cx="257199" cy="304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04287" y="5294321"/>
            <a:ext cx="809702" cy="304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71145" y="5284791"/>
            <a:ext cx="1695611" cy="323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90196" y="5532556"/>
            <a:ext cx="438191" cy="304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8640000" cy="5119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71233" y="5113028"/>
            <a:ext cx="180992" cy="295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32732" y="5113028"/>
            <a:ext cx="4038884" cy="781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85411" y="5360901"/>
            <a:ext cx="314355" cy="257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61795" y="5465770"/>
            <a:ext cx="304829" cy="47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71409" y="5113028"/>
            <a:ext cx="533450" cy="781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75974" y="5580173"/>
            <a:ext cx="438191" cy="305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099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63393" y="3570048"/>
            <a:ext cx="6248750" cy="394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82638" y="4284176"/>
            <a:ext cx="3903123" cy="404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23292" y="4331158"/>
            <a:ext cx="1501201" cy="300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94664" y="5064078"/>
            <a:ext cx="1088371" cy="291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3393" y="5740619"/>
            <a:ext cx="6032953" cy="394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92696"/>
            <a:ext cx="80429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80273" y="3852264"/>
            <a:ext cx="4114573" cy="363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80273" y="4544529"/>
            <a:ext cx="4114573" cy="363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24195" y="5254544"/>
            <a:ext cx="1906537" cy="292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2187" y="5902434"/>
            <a:ext cx="7147297" cy="372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2022-11-08T02:00:37Z</dcterms:created>
  <dcterms:modified xsi:type="dcterms:W3CDTF">2022-11-26T19:44:50Z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