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291" y="276436"/>
            <a:ext cx="8640000" cy="516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61798"/>
            <a:ext cx="3210231" cy="39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8690" y="1461798"/>
            <a:ext cx="3181653" cy="39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301756"/>
            <a:ext cx="3000661" cy="400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41713"/>
            <a:ext cx="5610760" cy="39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99" y="359563"/>
            <a:ext cx="8235273" cy="656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3299" y="3617986"/>
            <a:ext cx="374733" cy="17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299" y="3554252"/>
            <a:ext cx="8010483" cy="109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300" y="4327032"/>
            <a:ext cx="468419" cy="17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3300" y="4231431"/>
            <a:ext cx="5841352" cy="143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3299" y="5028110"/>
            <a:ext cx="374733" cy="17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300" y="4964377"/>
            <a:ext cx="2525047" cy="109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300" y="5673421"/>
            <a:ext cx="1512700" cy="105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881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746620"/>
            <a:ext cx="4925112" cy="66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22019" y="3880655"/>
            <a:ext cx="450181" cy="7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5514" y="4080702"/>
            <a:ext cx="314355" cy="2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79484" y="3861048"/>
            <a:ext cx="390562" cy="69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26584" y="5099988"/>
            <a:ext cx="609658" cy="3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1545" y="5138092"/>
            <a:ext cx="266725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4566" y="5099988"/>
            <a:ext cx="276251" cy="3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12097" y="1490585"/>
            <a:ext cx="476295" cy="30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162" y="1528779"/>
            <a:ext cx="266725" cy="21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2196" y="1605167"/>
            <a:ext cx="295303" cy="4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4743" y="1490585"/>
            <a:ext cx="476295" cy="30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8183" y="1268761"/>
            <a:ext cx="476295" cy="718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650" y="2655501"/>
            <a:ext cx="266725" cy="21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91681" y="2420889"/>
            <a:ext cx="372344" cy="69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02923" y="3629448"/>
            <a:ext cx="612000" cy="30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79307" y="3638996"/>
            <a:ext cx="314355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98492" y="3629448"/>
            <a:ext cx="587764" cy="37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64687" y="4546103"/>
            <a:ext cx="738000" cy="30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74434" y="4574749"/>
            <a:ext cx="266725" cy="22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17455" y="4546103"/>
            <a:ext cx="266725" cy="30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2262" y="2109352"/>
            <a:ext cx="476295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1832" y="2786056"/>
            <a:ext cx="685865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0928" y="3462760"/>
            <a:ext cx="895435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0498" y="4129933"/>
            <a:ext cx="1105005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5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655697"/>
            <a:ext cx="3981830" cy="1930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0939" y="2627049"/>
            <a:ext cx="3324542" cy="253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8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530068"/>
            <a:ext cx="3143550" cy="229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4599" y="2230583"/>
            <a:ext cx="3800528" cy="243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4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4599" y="2414629"/>
            <a:ext cx="2743461" cy="318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614823"/>
            <a:ext cx="4248555" cy="278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3856208"/>
            <a:ext cx="2895876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9296" y="3827587"/>
            <a:ext cx="1924233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4667128"/>
            <a:ext cx="6534773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