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8438096" cy="6552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1720" y="4005063"/>
            <a:ext cx="4739956" cy="6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5364" y="4626882"/>
            <a:ext cx="4264828" cy="674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8205" y="2738645"/>
            <a:ext cx="3391223" cy="400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7730" y="3472643"/>
            <a:ext cx="3591267" cy="39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867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348880"/>
            <a:ext cx="7078063" cy="714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429000"/>
            <a:ext cx="4925112" cy="695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63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86338" y="2941478"/>
            <a:ext cx="257199" cy="30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9513" y="5857272"/>
            <a:ext cx="266725" cy="30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2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167" y="2071200"/>
            <a:ext cx="276251" cy="29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40233" y="3538940"/>
            <a:ext cx="381036" cy="285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76"/>
          <a:stretch/>
        </p:blipFill>
        <p:spPr>
          <a:xfrm>
            <a:off x="216000" y="1080000"/>
            <a:ext cx="8640000" cy="4544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4544" y="4340350"/>
            <a:ext cx="1219316" cy="295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1490" y="4302217"/>
            <a:ext cx="1076427" cy="400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6264" y="5036272"/>
            <a:ext cx="4248555" cy="39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70" b="12575"/>
          <a:stretch/>
        </p:blipFill>
        <p:spPr>
          <a:xfrm>
            <a:off x="251520" y="1510144"/>
            <a:ext cx="8640000" cy="3006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3250" y="3158439"/>
            <a:ext cx="2343373" cy="40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4970" y="3883236"/>
            <a:ext cx="4239029" cy="40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0728"/>
            <a:ext cx="8640000" cy="500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9932" y="3488377"/>
            <a:ext cx="4667695" cy="40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9932" y="4203486"/>
            <a:ext cx="2343373" cy="390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9932" y="4918596"/>
            <a:ext cx="2562469" cy="40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345"/>
          <a:stretch/>
        </p:blipFill>
        <p:spPr>
          <a:xfrm>
            <a:off x="251520" y="836712"/>
            <a:ext cx="8640000" cy="2923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71189" y="2448400"/>
            <a:ext cx="2943506" cy="400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5577" y="3173184"/>
            <a:ext cx="3324542" cy="391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9171" y="3173184"/>
            <a:ext cx="4010407" cy="391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994"/>
          <a:stretch/>
        </p:blipFill>
        <p:spPr>
          <a:xfrm>
            <a:off x="899592" y="3429000"/>
            <a:ext cx="8640000" cy="2591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100077" y="4648409"/>
            <a:ext cx="2972083" cy="390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433042" y="5372434"/>
            <a:ext cx="3324542" cy="38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776637" y="5362907"/>
            <a:ext cx="4010407" cy="390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948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8686" y="3483251"/>
            <a:ext cx="2962557" cy="400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1652" y="4198398"/>
            <a:ext cx="7868401" cy="400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0362" y="4932616"/>
            <a:ext cx="1495567" cy="39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2022-11-26T19:35:02Z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