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9" r:id="rId11"/>
    <p:sldId id="270" r:id="rId12"/>
    <p:sldId id="271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646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3747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8348" y="1296824"/>
            <a:ext cx="2880339" cy="395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73783" y="1947299"/>
            <a:ext cx="244734" cy="292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51887" y="1937872"/>
            <a:ext cx="263560" cy="301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8348" y="2135842"/>
            <a:ext cx="3520414" cy="395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31755" y="2135842"/>
            <a:ext cx="3247441" cy="395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63158" y="2409230"/>
            <a:ext cx="865984" cy="292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41262" y="2409230"/>
            <a:ext cx="884810" cy="292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96150" y="3021996"/>
            <a:ext cx="178844" cy="292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63158" y="3210540"/>
            <a:ext cx="5252383" cy="386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78348" y="3248248"/>
            <a:ext cx="1967290" cy="527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298480" y="4087266"/>
            <a:ext cx="169431" cy="292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78348" y="4313518"/>
            <a:ext cx="621249" cy="301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985620" y="4388936"/>
            <a:ext cx="291799" cy="47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985620" y="4473780"/>
            <a:ext cx="291799" cy="47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83568" y="4285237"/>
            <a:ext cx="4201216" cy="386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922436" y="4285237"/>
            <a:ext cx="1186021" cy="386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856075" y="4549198"/>
            <a:ext cx="1073067" cy="301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2371547" y="5237381"/>
            <a:ext cx="291799" cy="37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178348" y="5124255"/>
            <a:ext cx="5459466" cy="395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178348" y="5727594"/>
            <a:ext cx="7831510" cy="395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846662" y="6340360"/>
            <a:ext cx="1477821" cy="395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0994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2392591"/>
            <a:ext cx="2152950" cy="7906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3400703"/>
            <a:ext cx="2410161" cy="676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54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78822" y="3359071"/>
            <a:ext cx="3619845" cy="352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84004" y="4112404"/>
            <a:ext cx="1924233" cy="305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59109" y="4818058"/>
            <a:ext cx="2533891" cy="400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84004" y="5838395"/>
            <a:ext cx="1085953" cy="305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112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12538" y="1575456"/>
            <a:ext cx="447717" cy="381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64158" y="4290941"/>
            <a:ext cx="447717" cy="304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3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4626496" y="3475393"/>
            <a:ext cx="2514840" cy="1825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5576" y="3212976"/>
            <a:ext cx="3061217" cy="2304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669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77896" y="2369567"/>
            <a:ext cx="3097960" cy="2683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995936" y="2492896"/>
            <a:ext cx="3316866" cy="2160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56694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89844" y="3189140"/>
            <a:ext cx="6372833" cy="390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85456" y="3979999"/>
            <a:ext cx="257199" cy="304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00119" y="4075283"/>
            <a:ext cx="276251" cy="200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09381" y="4275380"/>
            <a:ext cx="295303" cy="47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75886" y="4361136"/>
            <a:ext cx="3038765" cy="47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75886" y="4446891"/>
            <a:ext cx="676339" cy="304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880891" y="4446891"/>
            <a:ext cx="1924233" cy="304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204551" y="5199636"/>
            <a:ext cx="1105005" cy="304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289844" y="5904739"/>
            <a:ext cx="6144211" cy="390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4664"/>
            <a:ext cx="8640000" cy="28674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2996952"/>
            <a:ext cx="8640000" cy="36282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645464" y="3197463"/>
            <a:ext cx="3210231" cy="391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3931903" y="3197463"/>
            <a:ext cx="1409834" cy="391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1293226" y="4028152"/>
            <a:ext cx="4439073" cy="763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3979532" y="5374441"/>
            <a:ext cx="600132" cy="200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4284361" y="5355345"/>
            <a:ext cx="295303" cy="3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4627294" y="5278959"/>
            <a:ext cx="666813" cy="315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645464" y="6033263"/>
            <a:ext cx="4686747" cy="381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92696"/>
            <a:ext cx="8640000" cy="5615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27803" y="3371676"/>
            <a:ext cx="171466" cy="295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08398" y="3590952"/>
            <a:ext cx="1019272" cy="305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75300" y="3562350"/>
            <a:ext cx="3934200" cy="400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94352" y="3838829"/>
            <a:ext cx="1285997" cy="295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51728" y="4620595"/>
            <a:ext cx="171466" cy="295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08398" y="4811270"/>
            <a:ext cx="5001102" cy="400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304010" y="5087748"/>
            <a:ext cx="1095479" cy="295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617924" y="5840914"/>
            <a:ext cx="3591267" cy="381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2022-11-08T02:00:37Z</dcterms:created>
  <dcterms:modified xsi:type="dcterms:W3CDTF">2022-11-26T19:19:24Z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