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427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25922" y="1356848"/>
            <a:ext cx="180992" cy="286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5228" y="1576418"/>
            <a:ext cx="600132" cy="295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92515" y="1538232"/>
            <a:ext cx="5115413" cy="400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11567" y="1815081"/>
            <a:ext cx="1780313" cy="2189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25922" y="2550162"/>
            <a:ext cx="180992" cy="295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4754" y="2779278"/>
            <a:ext cx="590606" cy="305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26055" y="2750638"/>
            <a:ext cx="3762734" cy="391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11567" y="3017940"/>
            <a:ext cx="866857" cy="305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63805" y="3714835"/>
            <a:ext cx="3867519" cy="400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77896" y="4449916"/>
            <a:ext cx="7620727" cy="400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53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189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66142"/>
            <a:ext cx="5534553" cy="410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5184" y="2100574"/>
            <a:ext cx="5115413" cy="410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92604" y="2882697"/>
            <a:ext cx="1524145" cy="314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3578976"/>
            <a:ext cx="5734597" cy="400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7264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2469922"/>
            <a:ext cx="2152950" cy="7906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3478034"/>
            <a:ext cx="4725059" cy="743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5586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45998" y="4626736"/>
            <a:ext cx="3425330" cy="1439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82840" y="4626736"/>
            <a:ext cx="3269096" cy="1583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093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177896" y="2996952"/>
            <a:ext cx="3829240" cy="2088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93132" y="2996952"/>
            <a:ext cx="3607259" cy="2088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8640000" cy="4658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47264" y="3400062"/>
            <a:ext cx="2552943" cy="400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18686" y="4154146"/>
            <a:ext cx="2381477" cy="305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61266" y="4841413"/>
            <a:ext cx="5725071" cy="400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-14064"/>
            <a:ext cx="8640000" cy="5498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95498" y="5046316"/>
            <a:ext cx="352458" cy="304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10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41380" y="1366124"/>
            <a:ext cx="342932" cy="305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79484" y="2806284"/>
            <a:ext cx="285777" cy="305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69958" y="4246443"/>
            <a:ext cx="295303" cy="305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79221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00545" y="4553920"/>
            <a:ext cx="3048329" cy="279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09280" y="5226939"/>
            <a:ext cx="2934781" cy="279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49381" y="5873738"/>
            <a:ext cx="5118398" cy="358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427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2022-11-08T02:00:37Z</dcterms:created>
  <dcterms:modified xsi:type="dcterms:W3CDTF">2022-11-26T19:23:32Z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