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459432"/>
            <a:ext cx="7732303" cy="429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717032"/>
            <a:ext cx="7732302" cy="299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352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3416" y="1243597"/>
            <a:ext cx="6506196" cy="40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08984" y="1997501"/>
            <a:ext cx="2171907" cy="29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337694" y="2694146"/>
            <a:ext cx="904961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70704" y="3362161"/>
            <a:ext cx="4353340" cy="40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3416" y="4068350"/>
            <a:ext cx="4934421" cy="40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86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49289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01008"/>
            <a:ext cx="4848902" cy="64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1071" y="3445910"/>
            <a:ext cx="44771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7146" y="4428526"/>
            <a:ext cx="457243" cy="38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2661852"/>
            <a:ext cx="457243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2394" y="2671381"/>
            <a:ext cx="43819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4967927"/>
            <a:ext cx="828754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568" y="836712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18700" y="3185712"/>
            <a:ext cx="3539844" cy="216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1136" y="3480348"/>
            <a:ext cx="3647928" cy="172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718984"/>
            <a:ext cx="4034064" cy="193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436" y="2420888"/>
            <a:ext cx="3383964" cy="223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237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56" y="2218819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475656" y="4509119"/>
            <a:ext cx="6625060" cy="207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148064" y="3068961"/>
            <a:ext cx="2952652" cy="152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835696" y="3789040"/>
            <a:ext cx="331236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987824" y="2780927"/>
            <a:ext cx="2160240" cy="100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74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1940" y="3018353"/>
            <a:ext cx="4239029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1124" y="3723675"/>
            <a:ext cx="4696273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9448" y="4467123"/>
            <a:ext cx="1114531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1940" y="5134320"/>
            <a:ext cx="4010407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194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4218" y="3602881"/>
            <a:ext cx="167088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0337" y="3825849"/>
            <a:ext cx="761180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7932" y="3788688"/>
            <a:ext cx="3629533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5780" y="4058107"/>
            <a:ext cx="1039661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1095" y="4745591"/>
            <a:ext cx="176371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62489" y="4931397"/>
            <a:ext cx="4873414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4809" y="5191526"/>
            <a:ext cx="1067509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4895" y="5841849"/>
            <a:ext cx="7194088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2022-11-26T19:26:23Z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