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4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7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27944"/>
            <a:ext cx="6801499" cy="40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4710" y="2090849"/>
            <a:ext cx="4267607" cy="390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2945" y="2958654"/>
            <a:ext cx="590606" cy="219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11656" y="2882364"/>
            <a:ext cx="266725" cy="305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4710" y="3607124"/>
            <a:ext cx="3286438" cy="390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4350957"/>
            <a:ext cx="7001543" cy="40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888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772816"/>
            <a:ext cx="2152950" cy="7906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780928"/>
            <a:ext cx="3620005" cy="6763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491" y="3737487"/>
            <a:ext cx="5630061" cy="771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5056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38708" y="4557405"/>
            <a:ext cx="838280" cy="40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51872" y="5330165"/>
            <a:ext cx="866857" cy="381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04664"/>
            <a:ext cx="84303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8279" y="1344502"/>
            <a:ext cx="855115" cy="390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16603" y="2116844"/>
            <a:ext cx="436852" cy="334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73068" y="3596392"/>
            <a:ext cx="836525" cy="381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14731" y="5122466"/>
            <a:ext cx="650631" cy="297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55088" y="5215520"/>
            <a:ext cx="269547" cy="195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98666" y="5299268"/>
            <a:ext cx="2416630" cy="400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42615" y="5578428"/>
            <a:ext cx="622746" cy="297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50604" y="5578428"/>
            <a:ext cx="650631" cy="297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640000" cy="2313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636912"/>
            <a:ext cx="8640000" cy="3501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85424" y="2827729"/>
            <a:ext cx="5982271" cy="400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828621" y="3629164"/>
            <a:ext cx="657287" cy="305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2885997" y="3629164"/>
            <a:ext cx="685865" cy="305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2533539" y="3934473"/>
            <a:ext cx="295303" cy="47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1809569" y="4020341"/>
            <a:ext cx="1771819" cy="47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2019139" y="4106209"/>
            <a:ext cx="257199" cy="29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3095567" y="4192077"/>
            <a:ext cx="276251" cy="209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2228709" y="4869480"/>
            <a:ext cx="1114531" cy="29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952238" y="5594588"/>
            <a:ext cx="5725071" cy="39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264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9932" y="3220230"/>
            <a:ext cx="3848467" cy="400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18642" y="3992797"/>
            <a:ext cx="3657949" cy="400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66492" y="4793977"/>
            <a:ext cx="1114531" cy="305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89932" y="5528393"/>
            <a:ext cx="3505534" cy="391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131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5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23074"/>
            <a:ext cx="5115413" cy="400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11567" y="2014752"/>
            <a:ext cx="657287" cy="314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97521" y="2014752"/>
            <a:ext cx="438191" cy="295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02041" y="2405823"/>
            <a:ext cx="1543197" cy="47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26011" y="2319978"/>
            <a:ext cx="295303" cy="47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92515" y="2482129"/>
            <a:ext cx="371510" cy="314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02130" y="2482129"/>
            <a:ext cx="276251" cy="305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73728" y="2577512"/>
            <a:ext cx="276251" cy="209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11656" y="3245193"/>
            <a:ext cx="1114531" cy="295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7896" y="3951026"/>
            <a:ext cx="4896317" cy="410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4734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62211" y="3092056"/>
            <a:ext cx="3335210" cy="392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06831" y="3877511"/>
            <a:ext cx="644620" cy="299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43830" y="3877511"/>
            <a:ext cx="1690961" cy="299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98164" y="4167381"/>
            <a:ext cx="289612" cy="4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88147" y="4251537"/>
            <a:ext cx="2755986" cy="4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93678" y="4335692"/>
            <a:ext cx="252242" cy="289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63189" y="4429199"/>
            <a:ext cx="270927" cy="19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99209" y="5074394"/>
            <a:ext cx="896863" cy="289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662211" y="5785043"/>
            <a:ext cx="2905463" cy="37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2022-11-08T02:00:37Z</dcterms:created>
  <dcterms:modified xsi:type="dcterms:W3CDTF">2022-11-26T19:16:12Z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