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69606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36374" y="2880512"/>
            <a:ext cx="675342" cy="238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79649" y="4047872"/>
            <a:ext cx="203535" cy="57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79649" y="4293632"/>
            <a:ext cx="237904" cy="138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25928" y="4516352"/>
            <a:ext cx="291625" cy="161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85222" y="5683712"/>
            <a:ext cx="376043" cy="238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60097" y="5683712"/>
            <a:ext cx="514181" cy="238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114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3894" y="2798227"/>
            <a:ext cx="3943726" cy="305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5140" y="3485518"/>
            <a:ext cx="5591708" cy="391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0987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1772816"/>
            <a:ext cx="2152950" cy="7906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2924944"/>
            <a:ext cx="3620005" cy="67636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7547" y="3983209"/>
            <a:ext cx="4477375" cy="590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8640000" cy="5037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19348" y="3093486"/>
            <a:ext cx="876383" cy="400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99408" y="3885344"/>
            <a:ext cx="1440160" cy="812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19488" y="5087444"/>
            <a:ext cx="1368152" cy="834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640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3894" y="2167555"/>
            <a:ext cx="257199" cy="305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93574" y="2167555"/>
            <a:ext cx="180992" cy="295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88127" y="2968912"/>
            <a:ext cx="847805" cy="391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3805" y="3856128"/>
            <a:ext cx="876383" cy="295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79351" y="3846588"/>
            <a:ext cx="904961" cy="305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45592" y="4590705"/>
            <a:ext cx="1543197" cy="305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3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26628" y="2090695"/>
            <a:ext cx="304829" cy="305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895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07267" y="2827886"/>
            <a:ext cx="285777" cy="296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8640000" cy="4613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89932" y="3444457"/>
            <a:ext cx="4591488" cy="314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18510" y="4197552"/>
            <a:ext cx="5086835" cy="295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1652" y="4893450"/>
            <a:ext cx="6887232" cy="390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218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44886" y="2985910"/>
            <a:ext cx="2600573" cy="295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44886" y="3748275"/>
            <a:ext cx="1876604" cy="304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6606" y="4462991"/>
            <a:ext cx="4648643" cy="390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064896" cy="67559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19672" y="4509120"/>
            <a:ext cx="3672408" cy="640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96928" y="5085879"/>
            <a:ext cx="3587442" cy="640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70946" y="5632282"/>
            <a:ext cx="5749348" cy="821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2022-11-08T02:00:37Z</dcterms:created>
  <dcterms:modified xsi:type="dcterms:W3CDTF">2022-11-26T19:07:07Z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