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682119"/>
            <a:ext cx="5925115" cy="4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3416423"/>
            <a:ext cx="4048511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8734" y="4255629"/>
            <a:ext cx="295303" cy="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3431" y="4179337"/>
            <a:ext cx="1952811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4856423"/>
            <a:ext cx="6544299" cy="4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080" y="5094834"/>
            <a:ext cx="562028" cy="15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17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9932" y="3295645"/>
            <a:ext cx="4820110" cy="390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9116" y="4058105"/>
            <a:ext cx="2381477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2104" y="4058105"/>
            <a:ext cx="1533671" cy="2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9590" y="4782441"/>
            <a:ext cx="2905402" cy="30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9932" y="5468655"/>
            <a:ext cx="4324762" cy="40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34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6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1375705"/>
            <a:ext cx="180992" cy="28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5977" y="1375705"/>
            <a:ext cx="171466" cy="28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532" y="1375705"/>
            <a:ext cx="180992" cy="28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280" y="1375705"/>
            <a:ext cx="1733715" cy="76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9506" y="1124744"/>
            <a:ext cx="2420606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1799" y="1747722"/>
            <a:ext cx="390562" cy="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02923" y="1595100"/>
            <a:ext cx="1838500" cy="30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07400" y="1843111"/>
            <a:ext cx="257199" cy="29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88480" y="1843111"/>
            <a:ext cx="257199" cy="29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3805" y="2520373"/>
            <a:ext cx="4343814" cy="39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17234" y="2558528"/>
            <a:ext cx="1105005" cy="30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896" y="3245328"/>
            <a:ext cx="7916030" cy="400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4710" y="3979823"/>
            <a:ext cx="2210011" cy="39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121402" y="3979823"/>
            <a:ext cx="3781786" cy="39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18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772816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924944"/>
            <a:ext cx="6268325" cy="7811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619" y="3963596"/>
            <a:ext cx="3810532" cy="58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7345" y="3971614"/>
            <a:ext cx="438191" cy="30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9208" y="3971614"/>
            <a:ext cx="257199" cy="30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1528551"/>
            <a:ext cx="895435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167" y="1776685"/>
            <a:ext cx="695391" cy="295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2052" y="3866742"/>
            <a:ext cx="466769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2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6132" y="3068960"/>
            <a:ext cx="3179804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69428" y="3366780"/>
            <a:ext cx="3346988" cy="1430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355976" y="2348880"/>
            <a:ext cx="3347387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9512" y="2348880"/>
            <a:ext cx="3322926" cy="230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51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52137" y="3326846"/>
            <a:ext cx="1962337" cy="30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3383" y="3985157"/>
            <a:ext cx="619184" cy="39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1707" y="4023320"/>
            <a:ext cx="1971863" cy="30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5632" y="4805662"/>
            <a:ext cx="304829" cy="38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0329" y="4729336"/>
            <a:ext cx="1114531" cy="30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15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3691" y="2853490"/>
            <a:ext cx="171466" cy="29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1531" y="3082286"/>
            <a:ext cx="1466990" cy="305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7098" y="3120419"/>
            <a:ext cx="123836" cy="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7098" y="3177618"/>
            <a:ext cx="419140" cy="20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5114" y="3320616"/>
            <a:ext cx="257199" cy="29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3691" y="4026072"/>
            <a:ext cx="171466" cy="29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2776" y="4216735"/>
            <a:ext cx="619184" cy="39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52049" y="4245335"/>
            <a:ext cx="1914707" cy="305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95114" y="4493198"/>
            <a:ext cx="257199" cy="29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95114" y="5189121"/>
            <a:ext cx="257199" cy="305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80671" y="5494183"/>
            <a:ext cx="1047850" cy="219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95114" y="5656247"/>
            <a:ext cx="257199" cy="305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200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6051" y="3288986"/>
            <a:ext cx="6753869" cy="39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4761" y="4052340"/>
            <a:ext cx="2781565" cy="305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2611" y="4777527"/>
            <a:ext cx="1009746" cy="31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0461" y="4777527"/>
            <a:ext cx="285777" cy="29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6051" y="5464545"/>
            <a:ext cx="5296405" cy="39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10086" y="5464545"/>
            <a:ext cx="1400308" cy="391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