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6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31633" y="1471042"/>
            <a:ext cx="1314575" cy="29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02130" y="2920760"/>
            <a:ext cx="180992" cy="29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69340" y="2920760"/>
            <a:ext cx="171466" cy="29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3149663"/>
            <a:ext cx="1667034" cy="29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87995" y="3149663"/>
            <a:ext cx="2086174" cy="29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83078" y="3388103"/>
            <a:ext cx="247673" cy="29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40762" y="3388103"/>
            <a:ext cx="276251" cy="29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9450" y="4074812"/>
            <a:ext cx="2752987" cy="391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982" y="567381"/>
            <a:ext cx="83660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1754" y="3041227"/>
            <a:ext cx="3274455" cy="37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0201" y="3751996"/>
            <a:ext cx="2407416" cy="36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4082" y="4481227"/>
            <a:ext cx="4482776" cy="34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3306" y="5182765"/>
            <a:ext cx="5460501" cy="34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77869" y="5256611"/>
            <a:ext cx="285938" cy="4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00702" y="5182765"/>
            <a:ext cx="1217544" cy="34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00940" y="5958150"/>
            <a:ext cx="295162" cy="4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4082" y="5884304"/>
            <a:ext cx="6761059" cy="34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19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772816"/>
            <a:ext cx="2152950" cy="790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780928"/>
            <a:ext cx="6268325" cy="7811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717032"/>
            <a:ext cx="4810796" cy="7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675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0924" y="3912586"/>
            <a:ext cx="447717" cy="295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85588" y="3903047"/>
            <a:ext cx="447717" cy="305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70924" y="4379999"/>
            <a:ext cx="447717" cy="305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85588" y="4379999"/>
            <a:ext cx="447717" cy="295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33394" y="5143122"/>
            <a:ext cx="257199" cy="305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66668" y="5849011"/>
            <a:ext cx="4086615" cy="400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3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1049" y="3214002"/>
            <a:ext cx="6315678" cy="120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7256" y="4872720"/>
            <a:ext cx="2571995" cy="304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8183" y="4872720"/>
            <a:ext cx="1933759" cy="304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6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8590" y="3180959"/>
            <a:ext cx="2552943" cy="391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564" y="428836"/>
            <a:ext cx="8640000" cy="4032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9724" y="3622361"/>
            <a:ext cx="2810143" cy="295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96858" y="3546097"/>
            <a:ext cx="2552943" cy="390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727" y="3934036"/>
            <a:ext cx="8640000" cy="2703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252982" y="5434096"/>
            <a:ext cx="847805" cy="324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432652" y="5692068"/>
            <a:ext cx="2571995" cy="30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585948" y="5434096"/>
            <a:ext cx="1143109" cy="535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6843368" y="5739840"/>
            <a:ext cx="295303" cy="47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6414702" y="5816277"/>
            <a:ext cx="1181212" cy="57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7776907" y="5816277"/>
            <a:ext cx="390562" cy="3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6471858" y="5902267"/>
            <a:ext cx="276251" cy="29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7262508" y="5902267"/>
            <a:ext cx="257199" cy="29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7843589" y="5902267"/>
            <a:ext cx="257199" cy="29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545" y="193309"/>
            <a:ext cx="8640000" cy="4024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8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41203" y="1270850"/>
            <a:ext cx="876383" cy="30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54765" y="2005624"/>
            <a:ext cx="1105005" cy="29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83078" y="3456087"/>
            <a:ext cx="180992" cy="29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0718" y="3456087"/>
            <a:ext cx="180992" cy="29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873" y="3685107"/>
            <a:ext cx="1667034" cy="29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68943" y="3685107"/>
            <a:ext cx="1876604" cy="29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64026" y="3923671"/>
            <a:ext cx="247673" cy="29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21667" y="3923671"/>
            <a:ext cx="247673" cy="29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9925" y="4601189"/>
            <a:ext cx="6525248" cy="400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2022-11-26T18:54:42Z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