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8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5228" y="1270975"/>
            <a:ext cx="2248114" cy="811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9550" y="1500145"/>
            <a:ext cx="1819448" cy="391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821" y="2445473"/>
            <a:ext cx="5410716" cy="401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152081"/>
            <a:ext cx="6992017" cy="401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4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1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614" y="1280326"/>
            <a:ext cx="6898714" cy="2508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5669" y="1547430"/>
            <a:ext cx="1324101" cy="30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7874" y="1518811"/>
            <a:ext cx="2200485" cy="391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7389" y="2501368"/>
            <a:ext cx="180992" cy="295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614" y="2720774"/>
            <a:ext cx="1438412" cy="30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40321" y="2692156"/>
            <a:ext cx="3172127" cy="400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68811" y="2959259"/>
            <a:ext cx="266725" cy="30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3636556"/>
            <a:ext cx="7620727" cy="400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1"/>
            <a:ext cx="8280920" cy="6111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68124" y="4454429"/>
            <a:ext cx="3380968" cy="54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7808" y="4419989"/>
            <a:ext cx="1768288" cy="73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9673" y="5013176"/>
            <a:ext cx="7128792" cy="73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8072" y="5711469"/>
            <a:ext cx="8064408" cy="73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112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497380"/>
            <a:ext cx="4143953" cy="81926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577500"/>
            <a:ext cx="4867954" cy="571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80728"/>
            <a:ext cx="8640000" cy="4879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6248" y="4621185"/>
            <a:ext cx="857331" cy="39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0857" y="5393114"/>
            <a:ext cx="1295523" cy="304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9324" y="5393114"/>
            <a:ext cx="1295523" cy="304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9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54985" y="2071119"/>
            <a:ext cx="1095479" cy="304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6915" y="4253487"/>
            <a:ext cx="485821" cy="304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3172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62104" y="3136097"/>
            <a:ext cx="295303" cy="31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3717032"/>
            <a:ext cx="8640000" cy="2736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3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1270" y="2902186"/>
            <a:ext cx="304829" cy="31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1"/>
            <a:ext cx="8352928" cy="6092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25524" y="4066868"/>
            <a:ext cx="204088" cy="509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5418" y="4032012"/>
            <a:ext cx="2545739" cy="1413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67440" y="4032012"/>
            <a:ext cx="4737008" cy="1413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94478" y="4302148"/>
            <a:ext cx="300762" cy="39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9402" y="4493858"/>
            <a:ext cx="300762" cy="509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51540" y="5138699"/>
            <a:ext cx="1901249" cy="67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20660" y="5809682"/>
            <a:ext cx="3115040" cy="67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1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54985" y="2357942"/>
            <a:ext cx="2495788" cy="29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4985" y="3073209"/>
            <a:ext cx="3543638" cy="29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4985" y="3759864"/>
            <a:ext cx="2524366" cy="333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1578" y="4484668"/>
            <a:ext cx="2962557" cy="400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6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2022-11-26T18:52:20Z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