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8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896"/>
            <a:ext cx="4381918" cy="39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5812" y="2178446"/>
            <a:ext cx="371509" cy="46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379032"/>
            <a:ext cx="5629812" cy="39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4004" y="2484101"/>
            <a:ext cx="304829" cy="4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4004" y="2570066"/>
            <a:ext cx="304829" cy="4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6937" y="2379032"/>
            <a:ext cx="1409834" cy="39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22019" y="2646480"/>
            <a:ext cx="257199" cy="30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420169"/>
            <a:ext cx="5744123" cy="401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1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72816"/>
            <a:ext cx="4143953" cy="819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419" y="3066999"/>
            <a:ext cx="2229161" cy="72400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149080"/>
            <a:ext cx="4706007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106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76459" y="3986193"/>
            <a:ext cx="476295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6492" y="5501110"/>
            <a:ext cx="276251" cy="29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6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945" y="2091161"/>
            <a:ext cx="276251" cy="29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5124645"/>
            <a:ext cx="485821" cy="30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3040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67506" y="1505927"/>
            <a:ext cx="342932" cy="2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0351" y="3002161"/>
            <a:ext cx="400088" cy="381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104" y="3473744"/>
            <a:ext cx="8640000" cy="303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988484" y="4504090"/>
            <a:ext cx="333406" cy="28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931328" y="6001907"/>
            <a:ext cx="390562" cy="38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1920" y="2874877"/>
            <a:ext cx="171466" cy="29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6187" y="3075369"/>
            <a:ext cx="3829415" cy="400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3342" y="3342691"/>
            <a:ext cx="257199" cy="30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4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8987" y="1918520"/>
            <a:ext cx="171466" cy="29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3254" y="2118621"/>
            <a:ext cx="3095920" cy="33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0410" y="2385423"/>
            <a:ext cx="257199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796" y="3128658"/>
            <a:ext cx="2543417" cy="390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30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61751" y="3702211"/>
            <a:ext cx="171466" cy="29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1178" y="3931030"/>
            <a:ext cx="2905402" cy="305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04684" y="3892893"/>
            <a:ext cx="2543417" cy="40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3173" y="4169382"/>
            <a:ext cx="257199" cy="305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178" y="4951179"/>
            <a:ext cx="6429988" cy="390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2126" y="5752043"/>
            <a:ext cx="3810363" cy="40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714375"/>
            <a:ext cx="4553384" cy="39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4525687"/>
            <a:ext cx="4848687" cy="39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2022-11-08T02:00:37Z</dcterms:created>
  <dcterms:modified xsi:type="dcterms:W3CDTF">2022-11-26T18:46:50Z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