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76837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4484" y="3761776"/>
            <a:ext cx="6099541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3223995" y="3905792"/>
            <a:ext cx="1095493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967560" y="3833784"/>
            <a:ext cx="1095493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983784" y="3833784"/>
            <a:ext cx="1095493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836712"/>
            <a:ext cx="8640000" cy="5225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79732" y="3192002"/>
            <a:ext cx="4467651" cy="390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9644" y="3945313"/>
            <a:ext cx="2048070" cy="390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6766" y="3935778"/>
            <a:ext cx="3438853" cy="400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6457" y="4679553"/>
            <a:ext cx="2419581" cy="390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89875" y="4679553"/>
            <a:ext cx="2305270" cy="390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46457" y="5413794"/>
            <a:ext cx="1076427" cy="390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88640"/>
            <a:ext cx="79142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4092" y="4142094"/>
            <a:ext cx="2792234" cy="366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2818" y="4814094"/>
            <a:ext cx="3019103" cy="35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7611" y="5468640"/>
            <a:ext cx="4633364" cy="366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911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772816"/>
            <a:ext cx="4143953" cy="81926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419" y="3066999"/>
            <a:ext cx="2229161" cy="7240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933056"/>
            <a:ext cx="4706007" cy="657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0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36551" y="3580414"/>
            <a:ext cx="952590" cy="305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69605" y="4420248"/>
            <a:ext cx="952590" cy="305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98315" y="5240995"/>
            <a:ext cx="1828974" cy="334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8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83563" y="1842915"/>
            <a:ext cx="1381256" cy="305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88613" y="2682123"/>
            <a:ext cx="1762293" cy="305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78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21402" y="2273855"/>
            <a:ext cx="295303" cy="315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84092" y="2283405"/>
            <a:ext cx="342932" cy="296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7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84180" y="1375355"/>
            <a:ext cx="304829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6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2041" y="1346881"/>
            <a:ext cx="295303" cy="314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7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16882" y="2234694"/>
            <a:ext cx="295303" cy="305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3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911611" y="2986425"/>
            <a:ext cx="1400308" cy="4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11611" y="4130280"/>
            <a:ext cx="1162160" cy="30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236374" y="4130280"/>
            <a:ext cx="1162160" cy="30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 rot="5400000">
            <a:off x="6084168" y="2852936"/>
            <a:ext cx="1440160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2022-11-26T18:45:28Z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