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0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16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18189"/>
            <a:ext cx="3600793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061341"/>
            <a:ext cx="4705799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794966"/>
            <a:ext cx="3600793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538118"/>
            <a:ext cx="4915369" cy="3906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262215"/>
            <a:ext cx="6572877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3761" y="4995839"/>
            <a:ext cx="2848246" cy="400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5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1772816"/>
            <a:ext cx="4143953" cy="81926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924944"/>
            <a:ext cx="2610214" cy="60015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3717032"/>
            <a:ext cx="5315692" cy="68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76150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84660" y="3104776"/>
            <a:ext cx="1167019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6449" y="3751307"/>
            <a:ext cx="1167019" cy="344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93659" y="4397838"/>
            <a:ext cx="377811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8139" y="5052765"/>
            <a:ext cx="789207" cy="352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58871" y="5699295"/>
            <a:ext cx="1889059" cy="361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1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373"/>
          <a:stretch/>
        </p:blipFill>
        <p:spPr>
          <a:xfrm>
            <a:off x="5292080" y="716670"/>
            <a:ext cx="3744416" cy="1397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8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74390" y="2015982"/>
            <a:ext cx="1066901" cy="305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02438" y="3505913"/>
            <a:ext cx="447717" cy="296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38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1520" y="5217368"/>
            <a:ext cx="3508117" cy="1235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5976" y="4941168"/>
            <a:ext cx="3672408" cy="1656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4550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42126" y="3428008"/>
            <a:ext cx="7573098" cy="41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1652" y="4162606"/>
            <a:ext cx="7620727" cy="40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741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7385" y="3959521"/>
            <a:ext cx="2676780" cy="29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7859" y="4655706"/>
            <a:ext cx="2533891" cy="81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47484" y="4894125"/>
            <a:ext cx="3162601" cy="391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42523" y="5161154"/>
            <a:ext cx="247673" cy="29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6911" y="5857339"/>
            <a:ext cx="6744343" cy="391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5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3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37633"/>
            <a:ext cx="4172348" cy="391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091451"/>
            <a:ext cx="2486262" cy="811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40366" y="2310917"/>
            <a:ext cx="3419801" cy="400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4456" y="2587634"/>
            <a:ext cx="257199" cy="295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293742"/>
            <a:ext cx="1905181" cy="391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54544" y="3293742"/>
            <a:ext cx="4096141" cy="391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54235" y="4028475"/>
            <a:ext cx="2657728" cy="391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2022-11-08T02:00:37Z</dcterms:created>
  <dcterms:modified xsi:type="dcterms:W3CDTF">2022-11-26T18:38:33Z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