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64" r:id="rId7"/>
    <p:sldId id="266" r:id="rId8"/>
    <p:sldId id="268" r:id="rId9"/>
    <p:sldId id="269" r:id="rId10"/>
    <p:sldId id="270" r:id="rId11"/>
    <p:sldId id="271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925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21931" y="1290022"/>
            <a:ext cx="381036" cy="57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1270929"/>
            <a:ext cx="5963219" cy="391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63761" y="1996459"/>
            <a:ext cx="2524366" cy="381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54809" y="2044192"/>
            <a:ext cx="2286218" cy="3054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45547" y="2798362"/>
            <a:ext cx="1524145" cy="295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21975" y="3523892"/>
            <a:ext cx="371510" cy="47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7896" y="3504800"/>
            <a:ext cx="6153737" cy="391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58031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2416967"/>
            <a:ext cx="4191585" cy="80973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3497087"/>
            <a:ext cx="3896269" cy="724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57073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08895" y="5066092"/>
            <a:ext cx="6363307" cy="400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18421" y="5799755"/>
            <a:ext cx="6677662" cy="400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908720"/>
            <a:ext cx="8640000" cy="52901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17836" y="4130489"/>
            <a:ext cx="5696493" cy="4003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66259" y="4235339"/>
            <a:ext cx="304829" cy="47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89258" y="4873974"/>
            <a:ext cx="4248555" cy="4003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08310" y="5617459"/>
            <a:ext cx="5725071" cy="4003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20688"/>
            <a:ext cx="832338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96271" y="3734946"/>
            <a:ext cx="4909602" cy="385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23802" y="4451501"/>
            <a:ext cx="4001096" cy="385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61606" y="4451501"/>
            <a:ext cx="1651828" cy="385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40294" y="5186429"/>
            <a:ext cx="367073" cy="55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01668" y="5168056"/>
            <a:ext cx="7589236" cy="376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47552" y="5388534"/>
            <a:ext cx="550609" cy="146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525692" y="5884611"/>
            <a:ext cx="4891249" cy="385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-171400"/>
            <a:ext cx="8640000" cy="29958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2852936"/>
            <a:ext cx="8640000" cy="44709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717472" y="4502122"/>
            <a:ext cx="7839823" cy="400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717472" y="5245686"/>
            <a:ext cx="5544079" cy="400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121630"/>
            <a:ext cx="8640000" cy="44834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9088" y="4558862"/>
            <a:ext cx="8640000" cy="23266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017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13386"/>
            <a:ext cx="6992017" cy="390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1956538"/>
            <a:ext cx="6363307" cy="400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2709217"/>
            <a:ext cx="5315457" cy="390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82857" y="3490480"/>
            <a:ext cx="2962557" cy="314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896" y="4195522"/>
            <a:ext cx="5515501" cy="390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31501" y="4185994"/>
            <a:ext cx="2362425" cy="400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30443" y="4938674"/>
            <a:ext cx="4315237" cy="400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388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8</cp:revision>
  <dcterms:created xsi:type="dcterms:W3CDTF">2022-11-08T02:00:37Z</dcterms:created>
  <dcterms:modified xsi:type="dcterms:W3CDTF">2022-11-26T18:18:51Z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